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4"/>
  </p:sldMasterIdLst>
  <p:notesMasterIdLst>
    <p:notesMasterId r:id="rId27"/>
  </p:notesMasterIdLst>
  <p:sldIdLst>
    <p:sldId id="256" r:id="rId5"/>
    <p:sldId id="258" r:id="rId6"/>
    <p:sldId id="274" r:id="rId7"/>
    <p:sldId id="259" r:id="rId8"/>
    <p:sldId id="261" r:id="rId9"/>
    <p:sldId id="268" r:id="rId10"/>
    <p:sldId id="262" r:id="rId11"/>
    <p:sldId id="257" r:id="rId12"/>
    <p:sldId id="263" r:id="rId13"/>
    <p:sldId id="269" r:id="rId14"/>
    <p:sldId id="271" r:id="rId15"/>
    <p:sldId id="272" r:id="rId16"/>
    <p:sldId id="275" r:id="rId17"/>
    <p:sldId id="276" r:id="rId18"/>
    <p:sldId id="277" r:id="rId19"/>
    <p:sldId id="278" r:id="rId20"/>
    <p:sldId id="279" r:id="rId21"/>
    <p:sldId id="280" r:id="rId22"/>
    <p:sldId id="264" r:id="rId23"/>
    <p:sldId id="282" r:id="rId24"/>
    <p:sldId id="265" r:id="rId25"/>
    <p:sldId id="283" r:id="rId26"/>
  </p:sldIdLst>
  <p:sldSz cx="12192000" cy="6858000"/>
  <p:notesSz cx="7559675" cy="10691813"/>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274B7D-447E-9FB7-E0A5-0AEBDF5D818B}" name="OPP-UESI-002" initials="OP" userId="S::opp-uesi-002@pronabec.gob.pe::d3e6c01e-07a8-4e76-a659-7145ab4808c3" providerId="AD"/>
  <p188:author id="{BF3C13D6-7008-4C9E-765B-A33A4549F80B}" name="LUCIA DEL ROSARIO ESPEZUA BERRIOS" initials="LB" userId="S::lucia.espezua@pronabec.gob.pe::0384643d-b694-44ae-bb5a-f14f805aae3e" providerId="AD"/>
  <p188:author id="{CBDB96E2-4918-B7E5-937D-8FB47FE3A3D4}" name="NIKOLAI ELIAS TOVAR SOTO" initials="NS" userId="S::nikolai.tovar@pronabec.gob.pe::ebb1bcec-34e6-4d34-95b8-abe80b173b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5CF"/>
    <a:srgbClr val="BB5F6F"/>
    <a:srgbClr val="2E5E73"/>
    <a:srgbClr val="002060"/>
    <a:srgbClr val="A21830"/>
    <a:srgbClr val="507788"/>
    <a:srgbClr val="C37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PP-UESI-002" userId="d3e6c01e-07a8-4e76-a659-7145ab4808c3" providerId="ADAL" clId="{240072AE-3F1A-4165-86DF-033599C0D798}"/>
    <pc:docChg chg="undo redo custSel addSld delSld modSld delMainMaster">
      <pc:chgData name="OPP-UESI-002" userId="d3e6c01e-07a8-4e76-a659-7145ab4808c3" providerId="ADAL" clId="{240072AE-3F1A-4165-86DF-033599C0D798}" dt="2025-11-10T20:50:41.851" v="1267" actId="313"/>
      <pc:docMkLst>
        <pc:docMk/>
      </pc:docMkLst>
      <pc:sldChg chg="addSp delSp modSp mod modClrScheme chgLayout">
        <pc:chgData name="OPP-UESI-002" userId="d3e6c01e-07a8-4e76-a659-7145ab4808c3" providerId="ADAL" clId="{240072AE-3F1A-4165-86DF-033599C0D798}" dt="2025-11-10T19:54:43.901" v="15"/>
        <pc:sldMkLst>
          <pc:docMk/>
          <pc:sldMk cId="0" sldId="256"/>
        </pc:sldMkLst>
        <pc:spChg chg="add del mod">
          <ac:chgData name="OPP-UESI-002" userId="d3e6c01e-07a8-4e76-a659-7145ab4808c3" providerId="ADAL" clId="{240072AE-3F1A-4165-86DF-033599C0D798}" dt="2025-11-10T19:53:59.640" v="11" actId="478"/>
          <ac:spMkLst>
            <pc:docMk/>
            <pc:sldMk cId="0" sldId="256"/>
            <ac:spMk id="3" creationId="{AF94BD48-4C73-4F5B-A12E-94AE83CA3EAD}"/>
          </ac:spMkLst>
        </pc:spChg>
        <pc:spChg chg="add del mod">
          <ac:chgData name="OPP-UESI-002" userId="d3e6c01e-07a8-4e76-a659-7145ab4808c3" providerId="ADAL" clId="{240072AE-3F1A-4165-86DF-033599C0D798}" dt="2025-11-10T19:54:01.182" v="12" actId="478"/>
          <ac:spMkLst>
            <pc:docMk/>
            <pc:sldMk cId="0" sldId="256"/>
            <ac:spMk id="6" creationId="{49EDA6CC-FF1F-4483-8092-17AFA5CC02FE}"/>
          </ac:spMkLst>
        </pc:spChg>
        <pc:spChg chg="del">
          <ac:chgData name="OPP-UESI-002" userId="d3e6c01e-07a8-4e76-a659-7145ab4808c3" providerId="ADAL" clId="{240072AE-3F1A-4165-86DF-033599C0D798}" dt="2025-11-10T19:53:19.787" v="2" actId="478"/>
          <ac:spMkLst>
            <pc:docMk/>
            <pc:sldMk cId="0" sldId="256"/>
            <ac:spMk id="10" creationId="{00000000-0000-0000-0000-000000000000}"/>
          </ac:spMkLst>
        </pc:spChg>
        <pc:spChg chg="add mod">
          <ac:chgData name="OPP-UESI-002" userId="d3e6c01e-07a8-4e76-a659-7145ab4808c3" providerId="ADAL" clId="{240072AE-3F1A-4165-86DF-033599C0D798}" dt="2025-11-10T19:54:43.901" v="15"/>
          <ac:spMkLst>
            <pc:docMk/>
            <pc:sldMk cId="0" sldId="256"/>
            <ac:spMk id="12" creationId="{692C993C-40ED-4224-A36D-1D39D5BA341C}"/>
          </ac:spMkLst>
        </pc:spChg>
        <pc:spChg chg="add mod">
          <ac:chgData name="OPP-UESI-002" userId="d3e6c01e-07a8-4e76-a659-7145ab4808c3" providerId="ADAL" clId="{240072AE-3F1A-4165-86DF-033599C0D798}" dt="2025-11-10T19:54:43.901" v="15"/>
          <ac:spMkLst>
            <pc:docMk/>
            <pc:sldMk cId="0" sldId="256"/>
            <ac:spMk id="13" creationId="{A3E5E7D0-05F0-48A4-A6AD-E55090B6AC1C}"/>
          </ac:spMkLst>
        </pc:spChg>
        <pc:spChg chg="add mod">
          <ac:chgData name="OPP-UESI-002" userId="d3e6c01e-07a8-4e76-a659-7145ab4808c3" providerId="ADAL" clId="{240072AE-3F1A-4165-86DF-033599C0D798}" dt="2025-11-10T19:54:43.901" v="15"/>
          <ac:spMkLst>
            <pc:docMk/>
            <pc:sldMk cId="0" sldId="256"/>
            <ac:spMk id="15" creationId="{A0CE0C59-A3C0-40BC-8C61-D73490847B30}"/>
          </ac:spMkLst>
        </pc:spChg>
        <pc:spChg chg="del mod ord">
          <ac:chgData name="OPP-UESI-002" userId="d3e6c01e-07a8-4e76-a659-7145ab4808c3" providerId="ADAL" clId="{240072AE-3F1A-4165-86DF-033599C0D798}" dt="2025-11-10T19:53:58.329" v="10" actId="478"/>
          <ac:spMkLst>
            <pc:docMk/>
            <pc:sldMk cId="0" sldId="256"/>
            <ac:spMk id="82" creationId="{00000000-0000-0000-0000-000000000000}"/>
          </ac:spMkLst>
        </pc:spChg>
        <pc:spChg chg="del mod ord">
          <ac:chgData name="OPP-UESI-002" userId="d3e6c01e-07a8-4e76-a659-7145ab4808c3" providerId="ADAL" clId="{240072AE-3F1A-4165-86DF-033599C0D798}" dt="2025-11-10T19:53:56.576" v="9" actId="478"/>
          <ac:spMkLst>
            <pc:docMk/>
            <pc:sldMk cId="0" sldId="256"/>
            <ac:spMk id="83" creationId="{00000000-0000-0000-0000-000000000000}"/>
          </ac:spMkLst>
        </pc:spChg>
        <pc:spChg chg="del">
          <ac:chgData name="OPP-UESI-002" userId="d3e6c01e-07a8-4e76-a659-7145ab4808c3" providerId="ADAL" clId="{240072AE-3F1A-4165-86DF-033599C0D798}" dt="2025-11-10T19:54:12.101" v="14" actId="478"/>
          <ac:spMkLst>
            <pc:docMk/>
            <pc:sldMk cId="0" sldId="256"/>
            <ac:spMk id="85" creationId="{00000000-0000-0000-0000-000000000000}"/>
          </ac:spMkLst>
        </pc:spChg>
        <pc:picChg chg="del">
          <ac:chgData name="OPP-UESI-002" userId="d3e6c01e-07a8-4e76-a659-7145ab4808c3" providerId="ADAL" clId="{240072AE-3F1A-4165-86DF-033599C0D798}" dt="2025-11-10T19:53:16.646" v="1" actId="478"/>
          <ac:picMkLst>
            <pc:docMk/>
            <pc:sldMk cId="0" sldId="256"/>
            <ac:picMk id="5" creationId="{61606C4B-19C3-F39A-957C-426021464075}"/>
          </ac:picMkLst>
        </pc:picChg>
        <pc:cxnChg chg="add mod">
          <ac:chgData name="OPP-UESI-002" userId="d3e6c01e-07a8-4e76-a659-7145ab4808c3" providerId="ADAL" clId="{240072AE-3F1A-4165-86DF-033599C0D798}" dt="2025-11-10T19:54:43.901" v="15"/>
          <ac:cxnSpMkLst>
            <pc:docMk/>
            <pc:sldMk cId="0" sldId="256"/>
            <ac:cxnSpMk id="14" creationId="{B78DA107-C938-4A76-8ECD-5B4368F851E9}"/>
          </ac:cxnSpMkLst>
        </pc:cxnChg>
        <pc:cxnChg chg="del">
          <ac:chgData name="OPP-UESI-002" userId="d3e6c01e-07a8-4e76-a659-7145ab4808c3" providerId="ADAL" clId="{240072AE-3F1A-4165-86DF-033599C0D798}" dt="2025-11-10T19:54:10.661" v="13" actId="478"/>
          <ac:cxnSpMkLst>
            <pc:docMk/>
            <pc:sldMk cId="0" sldId="256"/>
            <ac:cxnSpMk id="84" creationId="{00000000-0000-0000-0000-000000000000}"/>
          </ac:cxnSpMkLst>
        </pc:cxnChg>
      </pc:sldChg>
      <pc:sldChg chg="addSp delSp modSp mod modClrScheme chgLayout">
        <pc:chgData name="OPP-UESI-002" userId="d3e6c01e-07a8-4e76-a659-7145ab4808c3" providerId="ADAL" clId="{240072AE-3F1A-4165-86DF-033599C0D798}" dt="2025-11-10T20:07:21.555" v="466" actId="1076"/>
        <pc:sldMkLst>
          <pc:docMk/>
          <pc:sldMk cId="0" sldId="257"/>
        </pc:sldMkLst>
        <pc:spChg chg="add del mod ord">
          <ac:chgData name="OPP-UESI-002" userId="d3e6c01e-07a8-4e76-a659-7145ab4808c3" providerId="ADAL" clId="{240072AE-3F1A-4165-86DF-033599C0D798}" dt="2025-11-10T20:07:12.643" v="463" actId="478"/>
          <ac:spMkLst>
            <pc:docMk/>
            <pc:sldMk cId="0" sldId="257"/>
            <ac:spMk id="3" creationId="{CBA6E673-B780-4B23-86AC-207EBAAC4545}"/>
          </ac:spMkLst>
        </pc:spChg>
        <pc:spChg chg="del">
          <ac:chgData name="OPP-UESI-002" userId="d3e6c01e-07a8-4e76-a659-7145ab4808c3" providerId="ADAL" clId="{240072AE-3F1A-4165-86DF-033599C0D798}" dt="2025-11-10T20:07:01.048" v="459" actId="478"/>
          <ac:spMkLst>
            <pc:docMk/>
            <pc:sldMk cId="0" sldId="257"/>
            <ac:spMk id="13" creationId="{00000000-0000-0000-0000-000000000000}"/>
          </ac:spMkLst>
        </pc:spChg>
        <pc:spChg chg="mod ord">
          <ac:chgData name="OPP-UESI-002" userId="d3e6c01e-07a8-4e76-a659-7145ab4808c3" providerId="ADAL" clId="{240072AE-3F1A-4165-86DF-033599C0D798}" dt="2025-11-10T20:07:21.555" v="466" actId="1076"/>
          <ac:spMkLst>
            <pc:docMk/>
            <pc:sldMk cId="0" sldId="257"/>
            <ac:spMk id="88" creationId="{00000000-0000-0000-0000-000000000000}"/>
          </ac:spMkLst>
        </pc:spChg>
        <pc:spChg chg="del">
          <ac:chgData name="OPP-UESI-002" userId="d3e6c01e-07a8-4e76-a659-7145ab4808c3" providerId="ADAL" clId="{240072AE-3F1A-4165-86DF-033599C0D798}" dt="2025-11-10T20:06:59.442" v="457" actId="478"/>
          <ac:spMkLst>
            <pc:docMk/>
            <pc:sldMk cId="0" sldId="257"/>
            <ac:spMk id="91" creationId="{00000000-0000-0000-0000-000000000000}"/>
          </ac:spMkLst>
        </pc:spChg>
        <pc:picChg chg="del">
          <ac:chgData name="OPP-UESI-002" userId="d3e6c01e-07a8-4e76-a659-7145ab4808c3" providerId="ADAL" clId="{240072AE-3F1A-4165-86DF-033599C0D798}" dt="2025-11-10T20:07:00.224" v="458" actId="478"/>
          <ac:picMkLst>
            <pc:docMk/>
            <pc:sldMk cId="0" sldId="257"/>
            <ac:picMk id="2" creationId="{2469A969-BC28-B723-6594-94297D3816C5}"/>
          </ac:picMkLst>
        </pc:picChg>
      </pc:sldChg>
      <pc:sldChg chg="addSp delSp modSp mod modClrScheme chgLayout">
        <pc:chgData name="OPP-UESI-002" userId="d3e6c01e-07a8-4e76-a659-7145ab4808c3" providerId="ADAL" clId="{240072AE-3F1A-4165-86DF-033599C0D798}" dt="2025-11-10T20:45:34.586" v="1246" actId="478"/>
        <pc:sldMkLst>
          <pc:docMk/>
          <pc:sldMk cId="0" sldId="258"/>
        </pc:sldMkLst>
        <pc:spChg chg="add del mod ord">
          <ac:chgData name="OPP-UESI-002" userId="d3e6c01e-07a8-4e76-a659-7145ab4808c3" providerId="ADAL" clId="{240072AE-3F1A-4165-86DF-033599C0D798}" dt="2025-11-10T19:53:38.261" v="4" actId="700"/>
          <ac:spMkLst>
            <pc:docMk/>
            <pc:sldMk cId="0" sldId="258"/>
            <ac:spMk id="2" creationId="{6F5015A7-365E-4CCE-987C-9A714E36D10A}"/>
          </ac:spMkLst>
        </pc:spChg>
        <pc:spChg chg="add del mod ord">
          <ac:chgData name="OPP-UESI-002" userId="d3e6c01e-07a8-4e76-a659-7145ab4808c3" providerId="ADAL" clId="{240072AE-3F1A-4165-86DF-033599C0D798}" dt="2025-11-10T19:53:47.660" v="8" actId="478"/>
          <ac:spMkLst>
            <pc:docMk/>
            <pc:sldMk cId="0" sldId="258"/>
            <ac:spMk id="3" creationId="{8C404EBC-E087-4001-A263-B2F70C3BCAC9}"/>
          </ac:spMkLst>
        </pc:spChg>
        <pc:spChg chg="mod">
          <ac:chgData name="OPP-UESI-002" userId="d3e6c01e-07a8-4e76-a659-7145ab4808c3" providerId="ADAL" clId="{240072AE-3F1A-4165-86DF-033599C0D798}" dt="2025-11-10T20:31:42.217" v="934" actId="1035"/>
          <ac:spMkLst>
            <pc:docMk/>
            <pc:sldMk cId="0" sldId="258"/>
            <ac:spMk id="5" creationId="{CB9A3937-6AFE-E9CE-38C4-19786AB2ED98}"/>
          </ac:spMkLst>
        </pc:spChg>
        <pc:spChg chg="mod">
          <ac:chgData name="OPP-UESI-002" userId="d3e6c01e-07a8-4e76-a659-7145ab4808c3" providerId="ADAL" clId="{240072AE-3F1A-4165-86DF-033599C0D798}" dt="2025-11-10T20:31:32.814" v="914" actId="1036"/>
          <ac:spMkLst>
            <pc:docMk/>
            <pc:sldMk cId="0" sldId="258"/>
            <ac:spMk id="6" creationId="{86050100-088D-15EF-8AEC-043EC23F39FA}"/>
          </ac:spMkLst>
        </pc:spChg>
        <pc:spChg chg="mod">
          <ac:chgData name="OPP-UESI-002" userId="d3e6c01e-07a8-4e76-a659-7145ab4808c3" providerId="ADAL" clId="{240072AE-3F1A-4165-86DF-033599C0D798}" dt="2025-11-10T20:31:32.814" v="914" actId="1036"/>
          <ac:spMkLst>
            <pc:docMk/>
            <pc:sldMk cId="0" sldId="258"/>
            <ac:spMk id="7" creationId="{F4E58864-3FF3-33AB-3E87-4A73D7504309}"/>
          </ac:spMkLst>
        </pc:spChg>
        <pc:spChg chg="mod">
          <ac:chgData name="OPP-UESI-002" userId="d3e6c01e-07a8-4e76-a659-7145ab4808c3" providerId="ADAL" clId="{240072AE-3F1A-4165-86DF-033599C0D798}" dt="2025-11-10T20:31:42.217" v="934" actId="1035"/>
          <ac:spMkLst>
            <pc:docMk/>
            <pc:sldMk cId="0" sldId="258"/>
            <ac:spMk id="8" creationId="{4694D007-C862-E500-ECF1-7A5D8B864F50}"/>
          </ac:spMkLst>
        </pc:spChg>
        <pc:spChg chg="mod">
          <ac:chgData name="OPP-UESI-002" userId="d3e6c01e-07a8-4e76-a659-7145ab4808c3" providerId="ADAL" clId="{240072AE-3F1A-4165-86DF-033599C0D798}" dt="2025-11-10T20:28:24.821" v="862" actId="1076"/>
          <ac:spMkLst>
            <pc:docMk/>
            <pc:sldMk cId="0" sldId="258"/>
            <ac:spMk id="9" creationId="{796FE362-F4D2-6AE6-A75B-CAE84570F822}"/>
          </ac:spMkLst>
        </pc:spChg>
        <pc:spChg chg="add del mod">
          <ac:chgData name="OPP-UESI-002" userId="d3e6c01e-07a8-4e76-a659-7145ab4808c3" providerId="ADAL" clId="{240072AE-3F1A-4165-86DF-033599C0D798}" dt="2025-11-10T20:45:34.586" v="1246" actId="478"/>
          <ac:spMkLst>
            <pc:docMk/>
            <pc:sldMk cId="0" sldId="258"/>
            <ac:spMk id="11" creationId="{21281345-4DA8-4CE0-AA15-2C15EB7E4C9A}"/>
          </ac:spMkLst>
        </pc:spChg>
        <pc:spChg chg="mod">
          <ac:chgData name="OPP-UESI-002" userId="d3e6c01e-07a8-4e76-a659-7145ab4808c3" providerId="ADAL" clId="{240072AE-3F1A-4165-86DF-033599C0D798}" dt="2025-11-10T20:25:43.433" v="848" actId="1076"/>
          <ac:spMkLst>
            <pc:docMk/>
            <pc:sldMk cId="0" sldId="258"/>
            <ac:spMk id="12" creationId="{BD16E834-D519-2948-B779-61B054F606C3}"/>
          </ac:spMkLst>
        </pc:spChg>
        <pc:spChg chg="mod">
          <ac:chgData name="OPP-UESI-002" userId="d3e6c01e-07a8-4e76-a659-7145ab4808c3" providerId="ADAL" clId="{240072AE-3F1A-4165-86DF-033599C0D798}" dt="2025-11-10T20:32:09.826" v="936" actId="1076"/>
          <ac:spMkLst>
            <pc:docMk/>
            <pc:sldMk cId="0" sldId="258"/>
            <ac:spMk id="16" creationId="{1912C904-1B62-69B1-5B3F-37D36E48633A}"/>
          </ac:spMkLst>
        </pc:spChg>
        <pc:spChg chg="add mod">
          <ac:chgData name="OPP-UESI-002" userId="d3e6c01e-07a8-4e76-a659-7145ab4808c3" providerId="ADAL" clId="{240072AE-3F1A-4165-86DF-033599C0D798}" dt="2025-11-10T20:45:31.399" v="1245"/>
          <ac:spMkLst>
            <pc:docMk/>
            <pc:sldMk cId="0" sldId="258"/>
            <ac:spMk id="19" creationId="{712B107F-5354-4AF2-A868-C2E4BB75B6E7}"/>
          </ac:spMkLst>
        </pc:spChg>
        <pc:spChg chg="del mod ord">
          <ac:chgData name="OPP-UESI-002" userId="d3e6c01e-07a8-4e76-a659-7145ab4808c3" providerId="ADAL" clId="{240072AE-3F1A-4165-86DF-033599C0D798}" dt="2025-11-10T20:45:31.141" v="1244" actId="478"/>
          <ac:spMkLst>
            <pc:docMk/>
            <pc:sldMk cId="0" sldId="258"/>
            <ac:spMk id="94" creationId="{00000000-0000-0000-0000-000000000000}"/>
          </ac:spMkLst>
        </pc:spChg>
        <pc:spChg chg="del">
          <ac:chgData name="OPP-UESI-002" userId="d3e6c01e-07a8-4e76-a659-7145ab4808c3" providerId="ADAL" clId="{240072AE-3F1A-4165-86DF-033599C0D798}" dt="2025-11-10T19:53:43.973" v="6" actId="478"/>
          <ac:spMkLst>
            <pc:docMk/>
            <pc:sldMk cId="0" sldId="258"/>
            <ac:spMk id="96" creationId="{00000000-0000-0000-0000-000000000000}"/>
          </ac:spMkLst>
        </pc:spChg>
        <pc:graphicFrameChg chg="mod">
          <ac:chgData name="OPP-UESI-002" userId="d3e6c01e-07a8-4e76-a659-7145ab4808c3" providerId="ADAL" clId="{240072AE-3F1A-4165-86DF-033599C0D798}" dt="2025-11-10T20:31:22.223" v="893" actId="404"/>
          <ac:graphicFrameMkLst>
            <pc:docMk/>
            <pc:sldMk cId="0" sldId="258"/>
            <ac:graphicFrameMk id="4" creationId="{528DF59E-641D-6236-AB53-B1D0F27CE3CC}"/>
          </ac:graphicFrameMkLst>
        </pc:graphicFrameChg>
        <pc:picChg chg="del">
          <ac:chgData name="OPP-UESI-002" userId="d3e6c01e-07a8-4e76-a659-7145ab4808c3" providerId="ADAL" clId="{240072AE-3F1A-4165-86DF-033599C0D798}" dt="2025-11-10T19:53:45.101" v="7" actId="478"/>
          <ac:picMkLst>
            <pc:docMk/>
            <pc:sldMk cId="0" sldId="258"/>
            <ac:picMk id="17" creationId="{954E9607-4FD5-315A-03FF-B6B5D5D6E7FA}"/>
          </ac:picMkLst>
        </pc:picChg>
        <pc:cxnChg chg="add del mod">
          <ac:chgData name="OPP-UESI-002" userId="d3e6c01e-07a8-4e76-a659-7145ab4808c3" providerId="ADAL" clId="{240072AE-3F1A-4165-86DF-033599C0D798}" dt="2025-11-10T20:45:28.353" v="1243" actId="478"/>
          <ac:cxnSpMkLst>
            <pc:docMk/>
            <pc:sldMk cId="0" sldId="258"/>
            <ac:cxnSpMk id="18" creationId="{DF5781B8-E23F-4359-AA5C-4B50819FB87A}"/>
          </ac:cxnSpMkLst>
        </pc:cxnChg>
        <pc:cxnChg chg="add mod">
          <ac:chgData name="OPP-UESI-002" userId="d3e6c01e-07a8-4e76-a659-7145ab4808c3" providerId="ADAL" clId="{240072AE-3F1A-4165-86DF-033599C0D798}" dt="2025-11-10T20:45:31.399" v="1245"/>
          <ac:cxnSpMkLst>
            <pc:docMk/>
            <pc:sldMk cId="0" sldId="258"/>
            <ac:cxnSpMk id="20" creationId="{96C8A4BA-2062-443B-8B60-6CC2C3DCE158}"/>
          </ac:cxnSpMkLst>
        </pc:cxnChg>
        <pc:cxnChg chg="del mod">
          <ac:chgData name="OPP-UESI-002" userId="d3e6c01e-07a8-4e76-a659-7145ab4808c3" providerId="ADAL" clId="{240072AE-3F1A-4165-86DF-033599C0D798}" dt="2025-11-10T20:45:05.179" v="1236" actId="478"/>
          <ac:cxnSpMkLst>
            <pc:docMk/>
            <pc:sldMk cId="0" sldId="258"/>
            <ac:cxnSpMk id="97" creationId="{00000000-0000-0000-0000-000000000000}"/>
          </ac:cxnSpMkLst>
        </pc:cxnChg>
      </pc:sldChg>
      <pc:sldChg chg="addSp delSp modSp mod modClrScheme chgLayout">
        <pc:chgData name="OPP-UESI-002" userId="d3e6c01e-07a8-4e76-a659-7145ab4808c3" providerId="ADAL" clId="{240072AE-3F1A-4165-86DF-033599C0D798}" dt="2025-11-10T20:49:28.383" v="1251" actId="20577"/>
        <pc:sldMkLst>
          <pc:docMk/>
          <pc:sldMk cId="0" sldId="259"/>
        </pc:sldMkLst>
        <pc:spChg chg="mod ord">
          <ac:chgData name="OPP-UESI-002" userId="d3e6c01e-07a8-4e76-a659-7145ab4808c3" providerId="ADAL" clId="{240072AE-3F1A-4165-86DF-033599C0D798}" dt="2025-11-10T20:00:33.127" v="133" actId="1076"/>
          <ac:spMkLst>
            <pc:docMk/>
            <pc:sldMk cId="0" sldId="259"/>
            <ac:spMk id="102" creationId="{00000000-0000-0000-0000-000000000000}"/>
          </ac:spMkLst>
        </pc:spChg>
        <pc:spChg chg="mod ord">
          <ac:chgData name="OPP-UESI-002" userId="d3e6c01e-07a8-4e76-a659-7145ab4808c3" providerId="ADAL" clId="{240072AE-3F1A-4165-86DF-033599C0D798}" dt="2025-11-10T20:49:28.383" v="1251" actId="20577"/>
          <ac:spMkLst>
            <pc:docMk/>
            <pc:sldMk cId="0" sldId="259"/>
            <ac:spMk id="103" creationId="{00000000-0000-0000-0000-000000000000}"/>
          </ac:spMkLst>
        </pc:spChg>
        <pc:spChg chg="del">
          <ac:chgData name="OPP-UESI-002" userId="d3e6c01e-07a8-4e76-a659-7145ab4808c3" providerId="ADAL" clId="{240072AE-3F1A-4165-86DF-033599C0D798}" dt="2025-11-10T20:00:29.053" v="131" actId="478"/>
          <ac:spMkLst>
            <pc:docMk/>
            <pc:sldMk cId="0" sldId="259"/>
            <ac:spMk id="104" creationId="{00000000-0000-0000-0000-000000000000}"/>
          </ac:spMkLst>
        </pc:spChg>
        <pc:picChg chg="del">
          <ac:chgData name="OPP-UESI-002" userId="d3e6c01e-07a8-4e76-a659-7145ab4808c3" providerId="ADAL" clId="{240072AE-3F1A-4165-86DF-033599C0D798}" dt="2025-11-10T20:00:30.795" v="132" actId="478"/>
          <ac:picMkLst>
            <pc:docMk/>
            <pc:sldMk cId="0" sldId="259"/>
            <ac:picMk id="4" creationId="{33B7B54C-6E00-78B9-1549-63F70DFE8431}"/>
          </ac:picMkLst>
        </pc:picChg>
        <pc:picChg chg="mod">
          <ac:chgData name="OPP-UESI-002" userId="d3e6c01e-07a8-4e76-a659-7145ab4808c3" providerId="ADAL" clId="{240072AE-3F1A-4165-86DF-033599C0D798}" dt="2025-11-10T20:01:07.385" v="140" actId="1076"/>
          <ac:picMkLst>
            <pc:docMk/>
            <pc:sldMk cId="0" sldId="259"/>
            <ac:picMk id="6" creationId="{B14A61EB-89F3-C13C-E765-8691807C038E}"/>
          </ac:picMkLst>
        </pc:picChg>
        <pc:cxnChg chg="add mod">
          <ac:chgData name="OPP-UESI-002" userId="d3e6c01e-07a8-4e76-a659-7145ab4808c3" providerId="ADAL" clId="{240072AE-3F1A-4165-86DF-033599C0D798}" dt="2025-11-10T20:44:47.379" v="1226" actId="1038"/>
          <ac:cxnSpMkLst>
            <pc:docMk/>
            <pc:sldMk cId="0" sldId="259"/>
            <ac:cxnSpMk id="8" creationId="{5467DE64-E6E2-4817-B3EB-E8B22D1B3DED}"/>
          </ac:cxnSpMkLst>
        </pc:cxnChg>
        <pc:cxnChg chg="del mod">
          <ac:chgData name="OPP-UESI-002" userId="d3e6c01e-07a8-4e76-a659-7145ab4808c3" providerId="ADAL" clId="{240072AE-3F1A-4165-86DF-033599C0D798}" dt="2025-11-10T20:44:42.121" v="1193" actId="478"/>
          <ac:cxnSpMkLst>
            <pc:docMk/>
            <pc:sldMk cId="0" sldId="259"/>
            <ac:cxnSpMk id="105" creationId="{00000000-0000-0000-0000-000000000000}"/>
          </ac:cxnSpMkLst>
        </pc:cxnChg>
      </pc:sldChg>
      <pc:sldChg chg="del">
        <pc:chgData name="OPP-UESI-002" userId="d3e6c01e-07a8-4e76-a659-7145ab4808c3" providerId="ADAL" clId="{240072AE-3F1A-4165-86DF-033599C0D798}" dt="2025-11-10T20:23:17.778" v="828" actId="2696"/>
        <pc:sldMkLst>
          <pc:docMk/>
          <pc:sldMk cId="0" sldId="260"/>
        </pc:sldMkLst>
      </pc:sldChg>
      <pc:sldChg chg="addSp delSp modSp mod modClrScheme chgLayout">
        <pc:chgData name="OPP-UESI-002" userId="d3e6c01e-07a8-4e76-a659-7145ab4808c3" providerId="ADAL" clId="{240072AE-3F1A-4165-86DF-033599C0D798}" dt="2025-11-10T20:49:36.542" v="1252" actId="20577"/>
        <pc:sldMkLst>
          <pc:docMk/>
          <pc:sldMk cId="580981002" sldId="261"/>
        </pc:sldMkLst>
        <pc:spChg chg="mod">
          <ac:chgData name="OPP-UESI-002" userId="d3e6c01e-07a8-4e76-a659-7145ab4808c3" providerId="ADAL" clId="{240072AE-3F1A-4165-86DF-033599C0D798}" dt="2025-11-10T20:01:28.730" v="172" actId="1035"/>
          <ac:spMkLst>
            <pc:docMk/>
            <pc:sldMk cId="580981002" sldId="261"/>
            <ac:spMk id="2" creationId="{C5C0472F-D9B7-822F-C07E-5A0532929C01}"/>
          </ac:spMkLst>
        </pc:spChg>
        <pc:spChg chg="mod">
          <ac:chgData name="OPP-UESI-002" userId="d3e6c01e-07a8-4e76-a659-7145ab4808c3" providerId="ADAL" clId="{240072AE-3F1A-4165-86DF-033599C0D798}" dt="2025-11-10T20:01:28.730" v="172" actId="1035"/>
          <ac:spMkLst>
            <pc:docMk/>
            <pc:sldMk cId="580981002" sldId="261"/>
            <ac:spMk id="3" creationId="{2DE6D6FB-DEBD-93CA-69D4-F57C8EAB923F}"/>
          </ac:spMkLst>
        </pc:spChg>
        <pc:spChg chg="add del mod ord">
          <ac:chgData name="OPP-UESI-002" userId="d3e6c01e-07a8-4e76-a659-7145ab4808c3" providerId="ADAL" clId="{240072AE-3F1A-4165-86DF-033599C0D798}" dt="2025-11-10T20:01:15.879" v="144" actId="478"/>
          <ac:spMkLst>
            <pc:docMk/>
            <pc:sldMk cId="580981002" sldId="261"/>
            <ac:spMk id="4" creationId="{D1C2EA49-43B1-47A4-A64C-E426273DA055}"/>
          </ac:spMkLst>
        </pc:spChg>
        <pc:spChg chg="mod">
          <ac:chgData name="OPP-UESI-002" userId="d3e6c01e-07a8-4e76-a659-7145ab4808c3" providerId="ADAL" clId="{240072AE-3F1A-4165-86DF-033599C0D798}" dt="2025-11-10T20:02:08.454" v="282" actId="1076"/>
          <ac:spMkLst>
            <pc:docMk/>
            <pc:sldMk cId="580981002" sldId="261"/>
            <ac:spMk id="5" creationId="{7441C14A-0D45-ED33-3CF8-9B23EF78CC30}"/>
          </ac:spMkLst>
        </pc:spChg>
        <pc:spChg chg="mod">
          <ac:chgData name="OPP-UESI-002" userId="d3e6c01e-07a8-4e76-a659-7145ab4808c3" providerId="ADAL" clId="{240072AE-3F1A-4165-86DF-033599C0D798}" dt="2025-11-10T20:02:13.568" v="283" actId="1076"/>
          <ac:spMkLst>
            <pc:docMk/>
            <pc:sldMk cId="580981002" sldId="261"/>
            <ac:spMk id="6" creationId="{63F10346-6B6C-67B3-4F81-71CE1AD1DA22}"/>
          </ac:spMkLst>
        </pc:spChg>
        <pc:spChg chg="mod">
          <ac:chgData name="OPP-UESI-002" userId="d3e6c01e-07a8-4e76-a659-7145ab4808c3" providerId="ADAL" clId="{240072AE-3F1A-4165-86DF-033599C0D798}" dt="2025-11-10T20:49:36.542" v="1252" actId="20577"/>
          <ac:spMkLst>
            <pc:docMk/>
            <pc:sldMk cId="580981002" sldId="261"/>
            <ac:spMk id="7" creationId="{DE31BA30-3306-F785-4F5B-F8DE3563369F}"/>
          </ac:spMkLst>
        </pc:spChg>
        <pc:spChg chg="mod">
          <ac:chgData name="OPP-UESI-002" userId="d3e6c01e-07a8-4e76-a659-7145ab4808c3" providerId="ADAL" clId="{240072AE-3F1A-4165-86DF-033599C0D798}" dt="2025-11-10T20:01:44.963" v="267" actId="1035"/>
          <ac:spMkLst>
            <pc:docMk/>
            <pc:sldMk cId="580981002" sldId="261"/>
            <ac:spMk id="8" creationId="{E0186CA5-C8EF-F98D-B772-C85F877C83C2}"/>
          </ac:spMkLst>
        </pc:spChg>
        <pc:spChg chg="mod ord">
          <ac:chgData name="OPP-UESI-002" userId="d3e6c01e-07a8-4e76-a659-7145ab4808c3" providerId="ADAL" clId="{240072AE-3F1A-4165-86DF-033599C0D798}" dt="2025-11-10T20:01:58.175" v="281" actId="1036"/>
          <ac:spMkLst>
            <pc:docMk/>
            <pc:sldMk cId="580981002" sldId="261"/>
            <ac:spMk id="102" creationId="{00000000-0000-0000-0000-000000000000}"/>
          </ac:spMkLst>
        </pc:spChg>
        <pc:spChg chg="del">
          <ac:chgData name="OPP-UESI-002" userId="d3e6c01e-07a8-4e76-a659-7145ab4808c3" providerId="ADAL" clId="{240072AE-3F1A-4165-86DF-033599C0D798}" dt="2025-11-10T20:01:13.894" v="142" actId="478"/>
          <ac:spMkLst>
            <pc:docMk/>
            <pc:sldMk cId="580981002" sldId="261"/>
            <ac:spMk id="104" creationId="{00000000-0000-0000-0000-000000000000}"/>
          </ac:spMkLst>
        </pc:spChg>
        <pc:picChg chg="del">
          <ac:chgData name="OPP-UESI-002" userId="d3e6c01e-07a8-4e76-a659-7145ab4808c3" providerId="ADAL" clId="{240072AE-3F1A-4165-86DF-033599C0D798}" dt="2025-11-10T20:01:14.879" v="143" actId="478"/>
          <ac:picMkLst>
            <pc:docMk/>
            <pc:sldMk cId="580981002" sldId="261"/>
            <ac:picMk id="10" creationId="{AED8D125-C346-7B62-6DC8-F0A27F5AE068}"/>
          </ac:picMkLst>
        </pc:picChg>
        <pc:cxnChg chg="add mod">
          <ac:chgData name="OPP-UESI-002" userId="d3e6c01e-07a8-4e76-a659-7145ab4808c3" providerId="ADAL" clId="{240072AE-3F1A-4165-86DF-033599C0D798}" dt="2025-11-10T20:44:33.881" v="1192" actId="1038"/>
          <ac:cxnSpMkLst>
            <pc:docMk/>
            <pc:sldMk cId="580981002" sldId="261"/>
            <ac:cxnSpMk id="13" creationId="{85F7177D-561C-4C6F-9E1F-6DD010E3EE1C}"/>
          </ac:cxnSpMkLst>
        </pc:cxnChg>
        <pc:cxnChg chg="del mod">
          <ac:chgData name="OPP-UESI-002" userId="d3e6c01e-07a8-4e76-a659-7145ab4808c3" providerId="ADAL" clId="{240072AE-3F1A-4165-86DF-033599C0D798}" dt="2025-11-10T20:44:29.018" v="1165" actId="478"/>
          <ac:cxnSpMkLst>
            <pc:docMk/>
            <pc:sldMk cId="580981002" sldId="261"/>
            <ac:cxnSpMk id="105" creationId="{00000000-0000-0000-0000-000000000000}"/>
          </ac:cxnSpMkLst>
        </pc:cxnChg>
      </pc:sldChg>
      <pc:sldChg chg="addSp delSp modSp mod modClrScheme chgLayout">
        <pc:chgData name="OPP-UESI-002" userId="d3e6c01e-07a8-4e76-a659-7145ab4808c3" providerId="ADAL" clId="{240072AE-3F1A-4165-86DF-033599C0D798}" dt="2025-11-10T20:49:45.127" v="1253" actId="20577"/>
        <pc:sldMkLst>
          <pc:docMk/>
          <pc:sldMk cId="4058698718" sldId="262"/>
        </pc:sldMkLst>
        <pc:spChg chg="mod">
          <ac:chgData name="OPP-UESI-002" userId="d3e6c01e-07a8-4e76-a659-7145ab4808c3" providerId="ADAL" clId="{240072AE-3F1A-4165-86DF-033599C0D798}" dt="2025-11-10T20:06:48.258" v="455" actId="113"/>
          <ac:spMkLst>
            <pc:docMk/>
            <pc:sldMk cId="4058698718" sldId="262"/>
            <ac:spMk id="6" creationId="{E611D8E0-F6D8-F261-7140-A657868178BC}"/>
          </ac:spMkLst>
        </pc:spChg>
        <pc:spChg chg="mod ord">
          <ac:chgData name="OPP-UESI-002" userId="d3e6c01e-07a8-4e76-a659-7145ab4808c3" providerId="ADAL" clId="{240072AE-3F1A-4165-86DF-033599C0D798}" dt="2025-11-10T20:44:09.624" v="1161" actId="1076"/>
          <ac:spMkLst>
            <pc:docMk/>
            <pc:sldMk cId="4058698718" sldId="262"/>
            <ac:spMk id="94" creationId="{00000000-0000-0000-0000-000000000000}"/>
          </ac:spMkLst>
        </pc:spChg>
        <pc:spChg chg="mod ord">
          <ac:chgData name="OPP-UESI-002" userId="d3e6c01e-07a8-4e76-a659-7145ab4808c3" providerId="ADAL" clId="{240072AE-3F1A-4165-86DF-033599C0D798}" dt="2025-11-10T20:49:45.127" v="1253" actId="20577"/>
          <ac:spMkLst>
            <pc:docMk/>
            <pc:sldMk cId="4058698718" sldId="262"/>
            <ac:spMk id="95" creationId="{00000000-0000-0000-0000-000000000000}"/>
          </ac:spMkLst>
        </pc:spChg>
        <pc:spChg chg="del">
          <ac:chgData name="OPP-UESI-002" userId="d3e6c01e-07a8-4e76-a659-7145ab4808c3" providerId="ADAL" clId="{240072AE-3F1A-4165-86DF-033599C0D798}" dt="2025-11-10T20:05:54.489" v="443" actId="478"/>
          <ac:spMkLst>
            <pc:docMk/>
            <pc:sldMk cId="4058698718" sldId="262"/>
            <ac:spMk id="96" creationId="{00000000-0000-0000-0000-000000000000}"/>
          </ac:spMkLst>
        </pc:spChg>
        <pc:picChg chg="del">
          <ac:chgData name="OPP-UESI-002" userId="d3e6c01e-07a8-4e76-a659-7145ab4808c3" providerId="ADAL" clId="{240072AE-3F1A-4165-86DF-033599C0D798}" dt="2025-11-10T20:05:56.363" v="444" actId="478"/>
          <ac:picMkLst>
            <pc:docMk/>
            <pc:sldMk cId="4058698718" sldId="262"/>
            <ac:picMk id="7" creationId="{EBC5B8F5-DBD1-48F3-C3D1-0043E3CEFE42}"/>
          </ac:picMkLst>
        </pc:picChg>
        <pc:cxnChg chg="add mod">
          <ac:chgData name="OPP-UESI-002" userId="d3e6c01e-07a8-4e76-a659-7145ab4808c3" providerId="ADAL" clId="{240072AE-3F1A-4165-86DF-033599C0D798}" dt="2025-11-10T20:44:01.103" v="1160" actId="1035"/>
          <ac:cxnSpMkLst>
            <pc:docMk/>
            <pc:sldMk cId="4058698718" sldId="262"/>
            <ac:cxnSpMk id="11" creationId="{A777FF3F-A1F7-4ABA-98D4-33C5F33BF86A}"/>
          </ac:cxnSpMkLst>
        </pc:cxnChg>
        <pc:cxnChg chg="del mod">
          <ac:chgData name="OPP-UESI-002" userId="d3e6c01e-07a8-4e76-a659-7145ab4808c3" providerId="ADAL" clId="{240072AE-3F1A-4165-86DF-033599C0D798}" dt="2025-11-10T20:43:52.493" v="1146" actId="478"/>
          <ac:cxnSpMkLst>
            <pc:docMk/>
            <pc:sldMk cId="4058698718" sldId="262"/>
            <ac:cxnSpMk id="97" creationId="{00000000-0000-0000-0000-000000000000}"/>
          </ac:cxnSpMkLst>
        </pc:cxnChg>
      </pc:sldChg>
      <pc:sldChg chg="addSp delSp modSp mod modClrScheme chgLayout">
        <pc:chgData name="OPP-UESI-002" userId="d3e6c01e-07a8-4e76-a659-7145ab4808c3" providerId="ADAL" clId="{240072AE-3F1A-4165-86DF-033599C0D798}" dt="2025-11-10T20:50:08.282" v="1261" actId="313"/>
        <pc:sldMkLst>
          <pc:docMk/>
          <pc:sldMk cId="2348503469" sldId="263"/>
        </pc:sldMkLst>
        <pc:spChg chg="add del mod ord">
          <ac:chgData name="OPP-UESI-002" userId="d3e6c01e-07a8-4e76-a659-7145ab4808c3" providerId="ADAL" clId="{240072AE-3F1A-4165-86DF-033599C0D798}" dt="2025-11-10T20:07:36.674" v="468" actId="478"/>
          <ac:spMkLst>
            <pc:docMk/>
            <pc:sldMk cId="2348503469" sldId="263"/>
            <ac:spMk id="4" creationId="{27CE725E-FBC8-46B6-AB4F-9D400AA8308C}"/>
          </ac:spMkLst>
        </pc:spChg>
        <pc:spChg chg="mod">
          <ac:chgData name="OPP-UESI-002" userId="d3e6c01e-07a8-4e76-a659-7145ab4808c3" providerId="ADAL" clId="{240072AE-3F1A-4165-86DF-033599C0D798}" dt="2025-11-10T20:50:08.282" v="1261" actId="313"/>
          <ac:spMkLst>
            <pc:docMk/>
            <pc:sldMk cId="2348503469" sldId="263"/>
            <ac:spMk id="5" creationId="{122D4883-99AF-5BCD-1F1E-D136FFE16AEC}"/>
          </ac:spMkLst>
        </pc:spChg>
        <pc:spChg chg="mod">
          <ac:chgData name="OPP-UESI-002" userId="d3e6c01e-07a8-4e76-a659-7145ab4808c3" providerId="ADAL" clId="{240072AE-3F1A-4165-86DF-033599C0D798}" dt="2025-11-10T20:50:01.401" v="1257" actId="313"/>
          <ac:spMkLst>
            <pc:docMk/>
            <pc:sldMk cId="2348503469" sldId="263"/>
            <ac:spMk id="7" creationId="{6C525873-5274-76D1-B18F-DCF84AF5BDFC}"/>
          </ac:spMkLst>
        </pc:spChg>
        <pc:spChg chg="mod">
          <ac:chgData name="OPP-UESI-002" userId="d3e6c01e-07a8-4e76-a659-7145ab4808c3" providerId="ADAL" clId="{240072AE-3F1A-4165-86DF-033599C0D798}" dt="2025-11-10T20:49:55.206" v="1255" actId="313"/>
          <ac:spMkLst>
            <pc:docMk/>
            <pc:sldMk cId="2348503469" sldId="263"/>
            <ac:spMk id="10" creationId="{C284C8BF-5AC3-AED5-C356-7D32E3B46401}"/>
          </ac:spMkLst>
        </pc:spChg>
        <pc:spChg chg="mod">
          <ac:chgData name="OPP-UESI-002" userId="d3e6c01e-07a8-4e76-a659-7145ab4808c3" providerId="ADAL" clId="{240072AE-3F1A-4165-86DF-033599C0D798}" dt="2025-11-10T20:50:05.426" v="1259" actId="313"/>
          <ac:spMkLst>
            <pc:docMk/>
            <pc:sldMk cId="2348503469" sldId="263"/>
            <ac:spMk id="12" creationId="{2F8C695E-F05E-F44D-ADCA-F05B3C5F6781}"/>
          </ac:spMkLst>
        </pc:spChg>
        <pc:spChg chg="mod ord">
          <ac:chgData name="OPP-UESI-002" userId="d3e6c01e-07a8-4e76-a659-7145ab4808c3" providerId="ADAL" clId="{240072AE-3F1A-4165-86DF-033599C0D798}" dt="2025-11-10T20:43:43.055" v="1145" actId="403"/>
          <ac:spMkLst>
            <pc:docMk/>
            <pc:sldMk cId="2348503469" sldId="263"/>
            <ac:spMk id="102" creationId="{00000000-0000-0000-0000-000000000000}"/>
          </ac:spMkLst>
        </pc:spChg>
        <pc:spChg chg="del">
          <ac:chgData name="OPP-UESI-002" userId="d3e6c01e-07a8-4e76-a659-7145ab4808c3" providerId="ADAL" clId="{240072AE-3F1A-4165-86DF-033599C0D798}" dt="2025-11-10T20:07:43.792" v="470" actId="478"/>
          <ac:spMkLst>
            <pc:docMk/>
            <pc:sldMk cId="2348503469" sldId="263"/>
            <ac:spMk id="104" creationId="{00000000-0000-0000-0000-000000000000}"/>
          </ac:spMkLst>
        </pc:spChg>
        <pc:graphicFrameChg chg="mod">
          <ac:chgData name="OPP-UESI-002" userId="d3e6c01e-07a8-4e76-a659-7145ab4808c3" providerId="ADAL" clId="{240072AE-3F1A-4165-86DF-033599C0D798}" dt="2025-11-10T20:08:11.720" v="475"/>
          <ac:graphicFrameMkLst>
            <pc:docMk/>
            <pc:sldMk cId="2348503469" sldId="263"/>
            <ac:graphicFrameMk id="3" creationId="{EBB7C3D7-674C-5093-4BD9-E71D891C7D08}"/>
          </ac:graphicFrameMkLst>
        </pc:graphicFrameChg>
        <pc:picChg chg="del">
          <ac:chgData name="OPP-UESI-002" userId="d3e6c01e-07a8-4e76-a659-7145ab4808c3" providerId="ADAL" clId="{240072AE-3F1A-4165-86DF-033599C0D798}" dt="2025-11-10T20:33:05.011" v="948" actId="478"/>
          <ac:picMkLst>
            <pc:docMk/>
            <pc:sldMk cId="2348503469" sldId="263"/>
            <ac:picMk id="2" creationId="{3CB551A3-9EF3-C2BE-6AFA-42DA9B6FE606}"/>
          </ac:picMkLst>
        </pc:picChg>
        <pc:cxnChg chg="add mod">
          <ac:chgData name="OPP-UESI-002" userId="d3e6c01e-07a8-4e76-a659-7145ab4808c3" providerId="ADAL" clId="{240072AE-3F1A-4165-86DF-033599C0D798}" dt="2025-11-10T20:43:38.430" v="1144" actId="1036"/>
          <ac:cxnSpMkLst>
            <pc:docMk/>
            <pc:sldMk cId="2348503469" sldId="263"/>
            <ac:cxnSpMk id="13" creationId="{689E74CE-BAC9-4790-A4F3-EA4B530926F1}"/>
          </ac:cxnSpMkLst>
        </pc:cxnChg>
        <pc:cxnChg chg="del mod">
          <ac:chgData name="OPP-UESI-002" userId="d3e6c01e-07a8-4e76-a659-7145ab4808c3" providerId="ADAL" clId="{240072AE-3F1A-4165-86DF-033599C0D798}" dt="2025-11-10T20:43:30.689" v="1108" actId="478"/>
          <ac:cxnSpMkLst>
            <pc:docMk/>
            <pc:sldMk cId="2348503469" sldId="263"/>
            <ac:cxnSpMk id="105" creationId="{00000000-0000-0000-0000-000000000000}"/>
          </ac:cxnSpMkLst>
        </pc:cxnChg>
      </pc:sldChg>
      <pc:sldChg chg="addSp delSp modSp mod modClrScheme chgLayout">
        <pc:chgData name="OPP-UESI-002" userId="d3e6c01e-07a8-4e76-a659-7145ab4808c3" providerId="ADAL" clId="{240072AE-3F1A-4165-86DF-033599C0D798}" dt="2025-11-10T20:48:42.496" v="1247" actId="20577"/>
        <pc:sldMkLst>
          <pc:docMk/>
          <pc:sldMk cId="1423526696" sldId="264"/>
        </pc:sldMkLst>
        <pc:spChg chg="mod">
          <ac:chgData name="OPP-UESI-002" userId="d3e6c01e-07a8-4e76-a659-7145ab4808c3" providerId="ADAL" clId="{240072AE-3F1A-4165-86DF-033599C0D798}" dt="2025-11-10T20:21:52.885" v="814" actId="1076"/>
          <ac:spMkLst>
            <pc:docMk/>
            <pc:sldMk cId="1423526696" sldId="264"/>
            <ac:spMk id="5" creationId="{04770ABF-BA58-F4E4-7E3C-E8A7857CC638}"/>
          </ac:spMkLst>
        </pc:spChg>
        <pc:spChg chg="mod ord">
          <ac:chgData name="OPP-UESI-002" userId="d3e6c01e-07a8-4e76-a659-7145ab4808c3" providerId="ADAL" clId="{240072AE-3F1A-4165-86DF-033599C0D798}" dt="2025-11-10T20:22:00.287" v="816" actId="1076"/>
          <ac:spMkLst>
            <pc:docMk/>
            <pc:sldMk cId="1423526696" sldId="264"/>
            <ac:spMk id="94" creationId="{00000000-0000-0000-0000-000000000000}"/>
          </ac:spMkLst>
        </pc:spChg>
        <pc:spChg chg="mod ord">
          <ac:chgData name="OPP-UESI-002" userId="d3e6c01e-07a8-4e76-a659-7145ab4808c3" providerId="ADAL" clId="{240072AE-3F1A-4165-86DF-033599C0D798}" dt="2025-11-10T20:48:42.496" v="1247" actId="20577"/>
          <ac:spMkLst>
            <pc:docMk/>
            <pc:sldMk cId="1423526696" sldId="264"/>
            <ac:spMk id="95" creationId="{00000000-0000-0000-0000-000000000000}"/>
          </ac:spMkLst>
        </pc:spChg>
        <pc:spChg chg="del">
          <ac:chgData name="OPP-UESI-002" userId="d3e6c01e-07a8-4e76-a659-7145ab4808c3" providerId="ADAL" clId="{240072AE-3F1A-4165-86DF-033599C0D798}" dt="2025-11-10T20:20:36.884" v="796" actId="478"/>
          <ac:spMkLst>
            <pc:docMk/>
            <pc:sldMk cId="1423526696" sldId="264"/>
            <ac:spMk id="96" creationId="{00000000-0000-0000-0000-000000000000}"/>
          </ac:spMkLst>
        </pc:spChg>
        <pc:picChg chg="del">
          <ac:chgData name="OPP-UESI-002" userId="d3e6c01e-07a8-4e76-a659-7145ab4808c3" providerId="ADAL" clId="{240072AE-3F1A-4165-86DF-033599C0D798}" dt="2025-11-10T20:20:37.546" v="797" actId="478"/>
          <ac:picMkLst>
            <pc:docMk/>
            <pc:sldMk cId="1423526696" sldId="264"/>
            <ac:picMk id="2" creationId="{26DB8DD2-59B0-6535-6BC2-6778DCBFF588}"/>
          </ac:picMkLst>
        </pc:picChg>
        <pc:picChg chg="mod">
          <ac:chgData name="OPP-UESI-002" userId="d3e6c01e-07a8-4e76-a659-7145ab4808c3" providerId="ADAL" clId="{240072AE-3F1A-4165-86DF-033599C0D798}" dt="2025-11-10T20:22:04.201" v="817" actId="1076"/>
          <ac:picMkLst>
            <pc:docMk/>
            <pc:sldMk cId="1423526696" sldId="264"/>
            <ac:picMk id="4" creationId="{523BC72B-5A47-35AD-088F-8161D8DE2219}"/>
          </ac:picMkLst>
        </pc:picChg>
        <pc:cxnChg chg="add mod">
          <ac:chgData name="OPP-UESI-002" userId="d3e6c01e-07a8-4e76-a659-7145ab4808c3" providerId="ADAL" clId="{240072AE-3F1A-4165-86DF-033599C0D798}" dt="2025-11-10T20:41:06.738" v="1006"/>
          <ac:cxnSpMkLst>
            <pc:docMk/>
            <pc:sldMk cId="1423526696" sldId="264"/>
            <ac:cxnSpMk id="9" creationId="{F160ECA1-5B28-43F3-8714-FC0D0CACC944}"/>
          </ac:cxnSpMkLst>
        </pc:cxnChg>
        <pc:cxnChg chg="del mod">
          <ac:chgData name="OPP-UESI-002" userId="d3e6c01e-07a8-4e76-a659-7145ab4808c3" providerId="ADAL" clId="{240072AE-3F1A-4165-86DF-033599C0D798}" dt="2025-11-10T20:41:06.419" v="1005" actId="478"/>
          <ac:cxnSpMkLst>
            <pc:docMk/>
            <pc:sldMk cId="1423526696" sldId="264"/>
            <ac:cxnSpMk id="97" creationId="{00000000-0000-0000-0000-000000000000}"/>
          </ac:cxnSpMkLst>
        </pc:cxnChg>
      </pc:sldChg>
      <pc:sldChg chg="addSp delSp modSp mod modClrScheme chgLayout">
        <pc:chgData name="OPP-UESI-002" userId="d3e6c01e-07a8-4e76-a659-7145ab4808c3" providerId="ADAL" clId="{240072AE-3F1A-4165-86DF-033599C0D798}" dt="2025-11-10T20:40:57.732" v="1002" actId="208"/>
        <pc:sldMkLst>
          <pc:docMk/>
          <pc:sldMk cId="2651209482" sldId="265"/>
        </pc:sldMkLst>
        <pc:spChg chg="mod">
          <ac:chgData name="OPP-UESI-002" userId="d3e6c01e-07a8-4e76-a659-7145ab4808c3" providerId="ADAL" clId="{240072AE-3F1A-4165-86DF-033599C0D798}" dt="2025-11-10T20:34:27.736" v="956" actId="20577"/>
          <ac:spMkLst>
            <pc:docMk/>
            <pc:sldMk cId="2651209482" sldId="265"/>
            <ac:spMk id="2" creationId="{0416D461-F670-427C-6006-7DEA298C0DF0}"/>
          </ac:spMkLst>
        </pc:spChg>
        <pc:spChg chg="mod">
          <ac:chgData name="OPP-UESI-002" userId="d3e6c01e-07a8-4e76-a659-7145ab4808c3" providerId="ADAL" clId="{240072AE-3F1A-4165-86DF-033599C0D798}" dt="2025-11-10T20:34:05.644" v="954" actId="20577"/>
          <ac:spMkLst>
            <pc:docMk/>
            <pc:sldMk cId="2651209482" sldId="265"/>
            <ac:spMk id="3" creationId="{A1BADFC4-461C-AE06-AEB2-9DAFB2E50B6F}"/>
          </ac:spMkLst>
        </pc:spChg>
        <pc:spChg chg="del mod">
          <ac:chgData name="OPP-UESI-002" userId="d3e6c01e-07a8-4e76-a659-7145ab4808c3" providerId="ADAL" clId="{240072AE-3F1A-4165-86DF-033599C0D798}" dt="2025-11-10T20:25:06.486" v="847" actId="478"/>
          <ac:spMkLst>
            <pc:docMk/>
            <pc:sldMk cId="2651209482" sldId="265"/>
            <ac:spMk id="4" creationId="{233649BD-C0AC-B485-76CB-AD2878FB9EE6}"/>
          </ac:spMkLst>
        </pc:spChg>
        <pc:spChg chg="add del mod ord">
          <ac:chgData name="OPP-UESI-002" userId="d3e6c01e-07a8-4e76-a659-7145ab4808c3" providerId="ADAL" clId="{240072AE-3F1A-4165-86DF-033599C0D798}" dt="2025-11-10T20:23:35.928" v="833" actId="478"/>
          <ac:spMkLst>
            <pc:docMk/>
            <pc:sldMk cId="2651209482" sldId="265"/>
            <ac:spMk id="5" creationId="{8EE59F27-1072-4988-A36C-105819DFFA48}"/>
          </ac:spMkLst>
        </pc:spChg>
        <pc:spChg chg="mod ord">
          <ac:chgData name="OPP-UESI-002" userId="d3e6c01e-07a8-4e76-a659-7145ab4808c3" providerId="ADAL" clId="{240072AE-3F1A-4165-86DF-033599C0D798}" dt="2025-11-10T20:23:33.140" v="832" actId="700"/>
          <ac:spMkLst>
            <pc:docMk/>
            <pc:sldMk cId="2651209482" sldId="265"/>
            <ac:spMk id="102" creationId="{00000000-0000-0000-0000-000000000000}"/>
          </ac:spMkLst>
        </pc:spChg>
        <pc:spChg chg="del">
          <ac:chgData name="OPP-UESI-002" userId="d3e6c01e-07a8-4e76-a659-7145ab4808c3" providerId="ADAL" clId="{240072AE-3F1A-4165-86DF-033599C0D798}" dt="2025-11-10T20:23:26.035" v="830" actId="478"/>
          <ac:spMkLst>
            <pc:docMk/>
            <pc:sldMk cId="2651209482" sldId="265"/>
            <ac:spMk id="104" creationId="{00000000-0000-0000-0000-000000000000}"/>
          </ac:spMkLst>
        </pc:spChg>
        <pc:picChg chg="del">
          <ac:chgData name="OPP-UESI-002" userId="d3e6c01e-07a8-4e76-a659-7145ab4808c3" providerId="ADAL" clId="{240072AE-3F1A-4165-86DF-033599C0D798}" dt="2025-11-10T20:23:26.593" v="831" actId="478"/>
          <ac:picMkLst>
            <pc:docMk/>
            <pc:sldMk cId="2651209482" sldId="265"/>
            <ac:picMk id="106" creationId="{00000000-0000-0000-0000-000000000000}"/>
          </ac:picMkLst>
        </pc:picChg>
        <pc:cxnChg chg="add mod">
          <ac:chgData name="OPP-UESI-002" userId="d3e6c01e-07a8-4e76-a659-7145ab4808c3" providerId="ADAL" clId="{240072AE-3F1A-4165-86DF-033599C0D798}" dt="2025-11-10T20:40:57.732" v="1002" actId="208"/>
          <ac:cxnSpMkLst>
            <pc:docMk/>
            <pc:sldMk cId="2651209482" sldId="265"/>
            <ac:cxnSpMk id="10" creationId="{86B03F66-D87D-4C2C-BA16-96527D633956}"/>
          </ac:cxnSpMkLst>
        </pc:cxnChg>
        <pc:cxnChg chg="del mod">
          <ac:chgData name="OPP-UESI-002" userId="d3e6c01e-07a8-4e76-a659-7145ab4808c3" providerId="ADAL" clId="{240072AE-3F1A-4165-86DF-033599C0D798}" dt="2025-11-10T20:40:53.739" v="1000" actId="478"/>
          <ac:cxnSpMkLst>
            <pc:docMk/>
            <pc:sldMk cId="2651209482" sldId="265"/>
            <ac:cxnSpMk id="105" creationId="{00000000-0000-0000-0000-000000000000}"/>
          </ac:cxnSpMkLst>
        </pc:cxnChg>
      </pc:sldChg>
      <pc:sldChg chg="addSp delSp modSp mod modClrScheme modAnim chgLayout">
        <pc:chgData name="OPP-UESI-002" userId="d3e6c01e-07a8-4e76-a659-7145ab4808c3" providerId="ADAL" clId="{240072AE-3F1A-4165-86DF-033599C0D798}" dt="2025-11-10T20:44:23.936" v="1164" actId="1076"/>
        <pc:sldMkLst>
          <pc:docMk/>
          <pc:sldMk cId="1219494942" sldId="268"/>
        </pc:sldMkLst>
        <pc:spChg chg="add del mod ord">
          <ac:chgData name="OPP-UESI-002" userId="d3e6c01e-07a8-4e76-a659-7145ab4808c3" providerId="ADAL" clId="{240072AE-3F1A-4165-86DF-033599C0D798}" dt="2025-11-10T20:02:46.376" v="288" actId="478"/>
          <ac:spMkLst>
            <pc:docMk/>
            <pc:sldMk cId="1219494942" sldId="268"/>
            <ac:spMk id="2" creationId="{0BEFDE57-E47B-492C-B678-A05B3A85E3DF}"/>
          </ac:spMkLst>
        </pc:spChg>
        <pc:spChg chg="mod">
          <ac:chgData name="OPP-UESI-002" userId="d3e6c01e-07a8-4e76-a659-7145ab4808c3" providerId="ADAL" clId="{240072AE-3F1A-4165-86DF-033599C0D798}" dt="2025-11-10T20:05:34.439" v="439" actId="20577"/>
          <ac:spMkLst>
            <pc:docMk/>
            <pc:sldMk cId="1219494942" sldId="268"/>
            <ac:spMk id="11" creationId="{C2F7FA85-1160-EE46-CFAF-B6EC55AC42BB}"/>
          </ac:spMkLst>
        </pc:spChg>
        <pc:spChg chg="mod">
          <ac:chgData name="OPP-UESI-002" userId="d3e6c01e-07a8-4e76-a659-7145ab4808c3" providerId="ADAL" clId="{240072AE-3F1A-4165-86DF-033599C0D798}" dt="2025-11-10T20:05:41.377" v="442" actId="20577"/>
          <ac:spMkLst>
            <pc:docMk/>
            <pc:sldMk cId="1219494942" sldId="268"/>
            <ac:spMk id="20" creationId="{E57E3A06-22B1-FF0D-4B50-87A9F6196138}"/>
          </ac:spMkLst>
        </pc:spChg>
        <pc:spChg chg="mod ord">
          <ac:chgData name="OPP-UESI-002" userId="d3e6c01e-07a8-4e76-a659-7145ab4808c3" providerId="ADAL" clId="{240072AE-3F1A-4165-86DF-033599C0D798}" dt="2025-11-10T20:02:51.519" v="289" actId="1076"/>
          <ac:spMkLst>
            <pc:docMk/>
            <pc:sldMk cId="1219494942" sldId="268"/>
            <ac:spMk id="102" creationId="{00000000-0000-0000-0000-000000000000}"/>
          </ac:spMkLst>
        </pc:spChg>
        <pc:spChg chg="del">
          <ac:chgData name="OPP-UESI-002" userId="d3e6c01e-07a8-4e76-a659-7145ab4808c3" providerId="ADAL" clId="{240072AE-3F1A-4165-86DF-033599C0D798}" dt="2025-11-10T20:02:44.716" v="286" actId="478"/>
          <ac:spMkLst>
            <pc:docMk/>
            <pc:sldMk cId="1219494942" sldId="268"/>
            <ac:spMk id="104" creationId="{00000000-0000-0000-0000-000000000000}"/>
          </ac:spMkLst>
        </pc:spChg>
        <pc:picChg chg="mod">
          <ac:chgData name="OPP-UESI-002" userId="d3e6c01e-07a8-4e76-a659-7145ab4808c3" providerId="ADAL" clId="{240072AE-3F1A-4165-86DF-033599C0D798}" dt="2025-11-10T20:03:06.938" v="321" actId="1038"/>
          <ac:picMkLst>
            <pc:docMk/>
            <pc:sldMk cId="1219494942" sldId="268"/>
            <ac:picMk id="4" creationId="{1F68279D-C76B-0540-2C5E-1B0A140E4966}"/>
          </ac:picMkLst>
        </pc:picChg>
        <pc:picChg chg="mod">
          <ac:chgData name="OPP-UESI-002" userId="d3e6c01e-07a8-4e76-a659-7145ab4808c3" providerId="ADAL" clId="{240072AE-3F1A-4165-86DF-033599C0D798}" dt="2025-11-10T20:04:07.337" v="356" actId="1076"/>
          <ac:picMkLst>
            <pc:docMk/>
            <pc:sldMk cId="1219494942" sldId="268"/>
            <ac:picMk id="19" creationId="{6FB35B18-B904-DD45-E383-C022CA5D4E8E}"/>
          </ac:picMkLst>
        </pc:picChg>
        <pc:picChg chg="del">
          <ac:chgData name="OPP-UESI-002" userId="d3e6c01e-07a8-4e76-a659-7145ab4808c3" providerId="ADAL" clId="{240072AE-3F1A-4165-86DF-033599C0D798}" dt="2025-11-10T20:02:45.574" v="287" actId="478"/>
          <ac:picMkLst>
            <pc:docMk/>
            <pc:sldMk cId="1219494942" sldId="268"/>
            <ac:picMk id="21" creationId="{3904C00E-6148-AA86-D751-1795BFBCD994}"/>
          </ac:picMkLst>
        </pc:picChg>
        <pc:cxnChg chg="add mod">
          <ac:chgData name="OPP-UESI-002" userId="d3e6c01e-07a8-4e76-a659-7145ab4808c3" providerId="ADAL" clId="{240072AE-3F1A-4165-86DF-033599C0D798}" dt="2025-11-10T20:44:23.936" v="1164" actId="1076"/>
          <ac:cxnSpMkLst>
            <pc:docMk/>
            <pc:sldMk cId="1219494942" sldId="268"/>
            <ac:cxnSpMk id="12" creationId="{FDB2528D-51E0-4B34-B379-F0AF4C867E8A}"/>
          </ac:cxnSpMkLst>
        </pc:cxnChg>
        <pc:cxnChg chg="del">
          <ac:chgData name="OPP-UESI-002" userId="d3e6c01e-07a8-4e76-a659-7145ab4808c3" providerId="ADAL" clId="{240072AE-3F1A-4165-86DF-033599C0D798}" dt="2025-11-10T20:44:14.822" v="1162" actId="478"/>
          <ac:cxnSpMkLst>
            <pc:docMk/>
            <pc:sldMk cId="1219494942" sldId="268"/>
            <ac:cxnSpMk id="105" creationId="{00000000-0000-0000-0000-000000000000}"/>
          </ac:cxnSpMkLst>
        </pc:cxnChg>
      </pc:sldChg>
      <pc:sldChg chg="addSp delSp modSp mod modClrScheme chgLayout">
        <pc:chgData name="OPP-UESI-002" userId="d3e6c01e-07a8-4e76-a659-7145ab4808c3" providerId="ADAL" clId="{240072AE-3F1A-4165-86DF-033599C0D798}" dt="2025-11-10T20:43:26.532" v="1107" actId="1038"/>
        <pc:sldMkLst>
          <pc:docMk/>
          <pc:sldMk cId="3596726785" sldId="269"/>
        </pc:sldMkLst>
        <pc:spChg chg="add del mod ord">
          <ac:chgData name="OPP-UESI-002" userId="d3e6c01e-07a8-4e76-a659-7145ab4808c3" providerId="ADAL" clId="{240072AE-3F1A-4165-86DF-033599C0D798}" dt="2025-11-10T20:08:51.513" v="484" actId="478"/>
          <ac:spMkLst>
            <pc:docMk/>
            <pc:sldMk cId="3596726785" sldId="269"/>
            <ac:spMk id="3" creationId="{E627F4ED-3FE1-428E-A210-006657B42C89}"/>
          </ac:spMkLst>
        </pc:spChg>
        <pc:spChg chg="mod">
          <ac:chgData name="OPP-UESI-002" userId="d3e6c01e-07a8-4e76-a659-7145ab4808c3" providerId="ADAL" clId="{240072AE-3F1A-4165-86DF-033599C0D798}" dt="2025-11-10T20:09:01.171" v="485" actId="1076"/>
          <ac:spMkLst>
            <pc:docMk/>
            <pc:sldMk cId="3596726785" sldId="269"/>
            <ac:spMk id="4" creationId="{3B19CEEA-4829-22A8-F2BD-1998EF1B5C88}"/>
          </ac:spMkLst>
        </pc:spChg>
        <pc:spChg chg="mod">
          <ac:chgData name="OPP-UESI-002" userId="d3e6c01e-07a8-4e76-a659-7145ab4808c3" providerId="ADAL" clId="{240072AE-3F1A-4165-86DF-033599C0D798}" dt="2025-11-10T20:38:08.217" v="978" actId="114"/>
          <ac:spMkLst>
            <pc:docMk/>
            <pc:sldMk cId="3596726785" sldId="269"/>
            <ac:spMk id="6" creationId="{214C01B3-262B-0F33-9501-0684C30CB9D4}"/>
          </ac:spMkLst>
        </pc:spChg>
        <pc:spChg chg="mod">
          <ac:chgData name="OPP-UESI-002" userId="d3e6c01e-07a8-4e76-a659-7145ab4808c3" providerId="ADAL" clId="{240072AE-3F1A-4165-86DF-033599C0D798}" dt="2025-11-10T20:38:12.932" v="979" actId="114"/>
          <ac:spMkLst>
            <pc:docMk/>
            <pc:sldMk cId="3596726785" sldId="269"/>
            <ac:spMk id="8" creationId="{2ED9AFE4-B007-20DF-4A6D-326BCFC2A66D}"/>
          </ac:spMkLst>
        </pc:spChg>
        <pc:spChg chg="mod ord">
          <ac:chgData name="OPP-UESI-002" userId="d3e6c01e-07a8-4e76-a659-7145ab4808c3" providerId="ADAL" clId="{240072AE-3F1A-4165-86DF-033599C0D798}" dt="2025-11-10T20:11:22.626" v="575" actId="1036"/>
          <ac:spMkLst>
            <pc:docMk/>
            <pc:sldMk cId="3596726785" sldId="269"/>
            <ac:spMk id="102" creationId="{00000000-0000-0000-0000-000000000000}"/>
          </ac:spMkLst>
        </pc:spChg>
        <pc:spChg chg="del">
          <ac:chgData name="OPP-UESI-002" userId="d3e6c01e-07a8-4e76-a659-7145ab4808c3" providerId="ADAL" clId="{240072AE-3F1A-4165-86DF-033599C0D798}" dt="2025-11-10T20:08:45.738" v="481" actId="478"/>
          <ac:spMkLst>
            <pc:docMk/>
            <pc:sldMk cId="3596726785" sldId="269"/>
            <ac:spMk id="104" creationId="{00000000-0000-0000-0000-000000000000}"/>
          </ac:spMkLst>
        </pc:spChg>
        <pc:picChg chg="del">
          <ac:chgData name="OPP-UESI-002" userId="d3e6c01e-07a8-4e76-a659-7145ab4808c3" providerId="ADAL" clId="{240072AE-3F1A-4165-86DF-033599C0D798}" dt="2025-11-10T20:08:46.403" v="482" actId="478"/>
          <ac:picMkLst>
            <pc:docMk/>
            <pc:sldMk cId="3596726785" sldId="269"/>
            <ac:picMk id="2" creationId="{3CB551A3-9EF3-C2BE-6AFA-42DA9B6FE606}"/>
          </ac:picMkLst>
        </pc:picChg>
        <pc:cxnChg chg="add mod">
          <ac:chgData name="OPP-UESI-002" userId="d3e6c01e-07a8-4e76-a659-7145ab4808c3" providerId="ADAL" clId="{240072AE-3F1A-4165-86DF-033599C0D798}" dt="2025-11-10T20:43:26.532" v="1107" actId="1038"/>
          <ac:cxnSpMkLst>
            <pc:docMk/>
            <pc:sldMk cId="3596726785" sldId="269"/>
            <ac:cxnSpMk id="10" creationId="{B8FB439D-324E-4693-848D-102DFC03B701}"/>
          </ac:cxnSpMkLst>
        </pc:cxnChg>
        <pc:cxnChg chg="del mod">
          <ac:chgData name="OPP-UESI-002" userId="d3e6c01e-07a8-4e76-a659-7145ab4808c3" providerId="ADAL" clId="{240072AE-3F1A-4165-86DF-033599C0D798}" dt="2025-11-10T20:43:22.021" v="1086" actId="478"/>
          <ac:cxnSpMkLst>
            <pc:docMk/>
            <pc:sldMk cId="3596726785" sldId="269"/>
            <ac:cxnSpMk id="105" creationId="{00000000-0000-0000-0000-000000000000}"/>
          </ac:cxnSpMkLst>
        </pc:cxnChg>
      </pc:sldChg>
      <pc:sldChg chg="addSp delSp modSp mod modClrScheme chgLayout">
        <pc:chgData name="OPP-UESI-002" userId="d3e6c01e-07a8-4e76-a659-7145ab4808c3" providerId="ADAL" clId="{240072AE-3F1A-4165-86DF-033599C0D798}" dt="2025-11-10T20:50:18.278" v="1263" actId="313"/>
        <pc:sldMkLst>
          <pc:docMk/>
          <pc:sldMk cId="2993436718" sldId="271"/>
        </pc:sldMkLst>
        <pc:spChg chg="add del mod ord">
          <ac:chgData name="OPP-UESI-002" userId="d3e6c01e-07a8-4e76-a659-7145ab4808c3" providerId="ADAL" clId="{240072AE-3F1A-4165-86DF-033599C0D798}" dt="2025-11-10T20:09:19.795" v="488" actId="478"/>
          <ac:spMkLst>
            <pc:docMk/>
            <pc:sldMk cId="2993436718" sldId="271"/>
            <ac:spMk id="3" creationId="{4B5BCEFA-CD44-45EB-9757-FE9A4E393517}"/>
          </ac:spMkLst>
        </pc:spChg>
        <pc:spChg chg="mod">
          <ac:chgData name="OPP-UESI-002" userId="d3e6c01e-07a8-4e76-a659-7145ab4808c3" providerId="ADAL" clId="{240072AE-3F1A-4165-86DF-033599C0D798}" dt="2025-11-10T20:10:12.022" v="523" actId="1035"/>
          <ac:spMkLst>
            <pc:docMk/>
            <pc:sldMk cId="2993436718" sldId="271"/>
            <ac:spMk id="13" creationId="{0C671DFC-8B86-34F0-8E73-545B6209C0B8}"/>
          </ac:spMkLst>
        </pc:spChg>
        <pc:spChg chg="mod">
          <ac:chgData name="OPP-UESI-002" userId="d3e6c01e-07a8-4e76-a659-7145ab4808c3" providerId="ADAL" clId="{240072AE-3F1A-4165-86DF-033599C0D798}" dt="2025-11-10T20:10:12.022" v="523" actId="1035"/>
          <ac:spMkLst>
            <pc:docMk/>
            <pc:sldMk cId="2993436718" sldId="271"/>
            <ac:spMk id="14" creationId="{2AEE29DF-0DF5-DE76-3A3D-EC65443FC449}"/>
          </ac:spMkLst>
        </pc:spChg>
        <pc:spChg chg="mod">
          <ac:chgData name="OPP-UESI-002" userId="d3e6c01e-07a8-4e76-a659-7145ab4808c3" providerId="ADAL" clId="{240072AE-3F1A-4165-86DF-033599C0D798}" dt="2025-11-10T20:10:12.022" v="523" actId="1035"/>
          <ac:spMkLst>
            <pc:docMk/>
            <pc:sldMk cId="2993436718" sldId="271"/>
            <ac:spMk id="15" creationId="{2EE13465-49E3-5F43-DE0E-F9D61FCC5C7E}"/>
          </ac:spMkLst>
        </pc:spChg>
        <pc:spChg chg="mod">
          <ac:chgData name="OPP-UESI-002" userId="d3e6c01e-07a8-4e76-a659-7145ab4808c3" providerId="ADAL" clId="{240072AE-3F1A-4165-86DF-033599C0D798}" dt="2025-11-10T20:10:12.022" v="523" actId="1035"/>
          <ac:spMkLst>
            <pc:docMk/>
            <pc:sldMk cId="2993436718" sldId="271"/>
            <ac:spMk id="16" creationId="{4C1830B4-5929-40BA-5E65-8230D5A42C84}"/>
          </ac:spMkLst>
        </pc:spChg>
        <pc:spChg chg="mod">
          <ac:chgData name="OPP-UESI-002" userId="d3e6c01e-07a8-4e76-a659-7145ab4808c3" providerId="ADAL" clId="{240072AE-3F1A-4165-86DF-033599C0D798}" dt="2025-11-10T20:50:18.278" v="1263" actId="313"/>
          <ac:spMkLst>
            <pc:docMk/>
            <pc:sldMk cId="2993436718" sldId="271"/>
            <ac:spMk id="17" creationId="{DFE5573C-46C7-DE85-F329-DFFC445D968C}"/>
          </ac:spMkLst>
        </pc:spChg>
        <pc:spChg chg="mod ord">
          <ac:chgData name="OPP-UESI-002" userId="d3e6c01e-07a8-4e76-a659-7145ab4808c3" providerId="ADAL" clId="{240072AE-3F1A-4165-86DF-033599C0D798}" dt="2025-11-10T20:43:12.126" v="1085" actId="1076"/>
          <ac:spMkLst>
            <pc:docMk/>
            <pc:sldMk cId="2993436718" sldId="271"/>
            <ac:spMk id="102" creationId="{00000000-0000-0000-0000-000000000000}"/>
          </ac:spMkLst>
        </pc:spChg>
        <pc:spChg chg="del">
          <ac:chgData name="OPP-UESI-002" userId="d3e6c01e-07a8-4e76-a659-7145ab4808c3" providerId="ADAL" clId="{240072AE-3F1A-4165-86DF-033599C0D798}" dt="2025-11-10T20:09:18.950" v="487" actId="478"/>
          <ac:spMkLst>
            <pc:docMk/>
            <pc:sldMk cId="2993436718" sldId="271"/>
            <ac:spMk id="104" creationId="{00000000-0000-0000-0000-000000000000}"/>
          </ac:spMkLst>
        </pc:spChg>
        <pc:picChg chg="del">
          <ac:chgData name="OPP-UESI-002" userId="d3e6c01e-07a8-4e76-a659-7145ab4808c3" providerId="ADAL" clId="{240072AE-3F1A-4165-86DF-033599C0D798}" dt="2025-11-10T20:09:21.785" v="490" actId="478"/>
          <ac:picMkLst>
            <pc:docMk/>
            <pc:sldMk cId="2993436718" sldId="271"/>
            <ac:picMk id="2" creationId="{3CB551A3-9EF3-C2BE-6AFA-42DA9B6FE606}"/>
          </ac:picMkLst>
        </pc:picChg>
        <pc:picChg chg="mod">
          <ac:chgData name="OPP-UESI-002" userId="d3e6c01e-07a8-4e76-a659-7145ab4808c3" providerId="ADAL" clId="{240072AE-3F1A-4165-86DF-033599C0D798}" dt="2025-11-10T20:10:13.861" v="528" actId="1035"/>
          <ac:picMkLst>
            <pc:docMk/>
            <pc:sldMk cId="2993436718" sldId="271"/>
            <ac:picMk id="11" creationId="{569D887D-6551-1D53-86FE-434B3E6C58EE}"/>
          </ac:picMkLst>
        </pc:picChg>
        <pc:cxnChg chg="add mod">
          <ac:chgData name="OPP-UESI-002" userId="d3e6c01e-07a8-4e76-a659-7145ab4808c3" providerId="ADAL" clId="{240072AE-3F1A-4165-86DF-033599C0D798}" dt="2025-11-10T20:43:04.078" v="1084" actId="1035"/>
          <ac:cxnSpMkLst>
            <pc:docMk/>
            <pc:sldMk cId="2993436718" sldId="271"/>
            <ac:cxnSpMk id="18" creationId="{E2B9513D-BC7E-4FB1-AFDD-B2527F10648B}"/>
          </ac:cxnSpMkLst>
        </pc:cxnChg>
        <pc:cxnChg chg="del mod">
          <ac:chgData name="OPP-UESI-002" userId="d3e6c01e-07a8-4e76-a659-7145ab4808c3" providerId="ADAL" clId="{240072AE-3F1A-4165-86DF-033599C0D798}" dt="2025-11-10T20:42:59.884" v="1069" actId="478"/>
          <ac:cxnSpMkLst>
            <pc:docMk/>
            <pc:sldMk cId="2993436718" sldId="271"/>
            <ac:cxnSpMk id="105" creationId="{00000000-0000-0000-0000-000000000000}"/>
          </ac:cxnSpMkLst>
        </pc:cxnChg>
      </pc:sldChg>
      <pc:sldChg chg="addSp delSp modSp mod modClrScheme chgLayout">
        <pc:chgData name="OPP-UESI-002" userId="d3e6c01e-07a8-4e76-a659-7145ab4808c3" providerId="ADAL" clId="{240072AE-3F1A-4165-86DF-033599C0D798}" dt="2025-11-10T20:42:56.161" v="1068" actId="1036"/>
        <pc:sldMkLst>
          <pc:docMk/>
          <pc:sldMk cId="2106993698" sldId="272"/>
        </pc:sldMkLst>
        <pc:spChg chg="add del mod ord">
          <ac:chgData name="OPP-UESI-002" userId="d3e6c01e-07a8-4e76-a659-7145ab4808c3" providerId="ADAL" clId="{240072AE-3F1A-4165-86DF-033599C0D798}" dt="2025-11-10T20:10:39.817" v="531" actId="478"/>
          <ac:spMkLst>
            <pc:docMk/>
            <pc:sldMk cId="2106993698" sldId="272"/>
            <ac:spMk id="3" creationId="{210E3B13-966C-4EC1-9075-D043A8ECDA8D}"/>
          </ac:spMkLst>
        </pc:spChg>
        <pc:spChg chg="mod">
          <ac:chgData name="OPP-UESI-002" userId="d3e6c01e-07a8-4e76-a659-7145ab4808c3" providerId="ADAL" clId="{240072AE-3F1A-4165-86DF-033599C0D798}" dt="2025-11-10T20:35:26.461" v="958" actId="27636"/>
          <ac:spMkLst>
            <pc:docMk/>
            <pc:sldMk cId="2106993698" sldId="272"/>
            <ac:spMk id="5" creationId="{94027465-ADA9-A9A3-0F38-52B07E3CC9AB}"/>
          </ac:spMkLst>
        </pc:spChg>
        <pc:spChg chg="mod">
          <ac:chgData name="OPP-UESI-002" userId="d3e6c01e-07a8-4e76-a659-7145ab4808c3" providerId="ADAL" clId="{240072AE-3F1A-4165-86DF-033599C0D798}" dt="2025-11-10T20:10:57.874" v="558" actId="1035"/>
          <ac:spMkLst>
            <pc:docMk/>
            <pc:sldMk cId="2106993698" sldId="272"/>
            <ac:spMk id="13" creationId="{0C671DFC-8B86-34F0-8E73-545B6209C0B8}"/>
          </ac:spMkLst>
        </pc:spChg>
        <pc:spChg chg="mod ord">
          <ac:chgData name="OPP-UESI-002" userId="d3e6c01e-07a8-4e76-a659-7145ab4808c3" providerId="ADAL" clId="{240072AE-3F1A-4165-86DF-033599C0D798}" dt="2025-11-10T20:10:50.498" v="536" actId="1076"/>
          <ac:spMkLst>
            <pc:docMk/>
            <pc:sldMk cId="2106993698" sldId="272"/>
            <ac:spMk id="102" creationId="{00000000-0000-0000-0000-000000000000}"/>
          </ac:spMkLst>
        </pc:spChg>
        <pc:spChg chg="del">
          <ac:chgData name="OPP-UESI-002" userId="d3e6c01e-07a8-4e76-a659-7145ab4808c3" providerId="ADAL" clId="{240072AE-3F1A-4165-86DF-033599C0D798}" dt="2025-11-10T20:10:40.491" v="532" actId="478"/>
          <ac:spMkLst>
            <pc:docMk/>
            <pc:sldMk cId="2106993698" sldId="272"/>
            <ac:spMk id="104" creationId="{00000000-0000-0000-0000-000000000000}"/>
          </ac:spMkLst>
        </pc:spChg>
        <pc:picChg chg="del">
          <ac:chgData name="OPP-UESI-002" userId="d3e6c01e-07a8-4e76-a659-7145ab4808c3" providerId="ADAL" clId="{240072AE-3F1A-4165-86DF-033599C0D798}" dt="2025-11-10T20:10:41.202" v="533" actId="478"/>
          <ac:picMkLst>
            <pc:docMk/>
            <pc:sldMk cId="2106993698" sldId="272"/>
            <ac:picMk id="2" creationId="{3CB551A3-9EF3-C2BE-6AFA-42DA9B6FE606}"/>
          </ac:picMkLst>
        </pc:picChg>
        <pc:picChg chg="mod">
          <ac:chgData name="OPP-UESI-002" userId="d3e6c01e-07a8-4e76-a659-7145ab4808c3" providerId="ADAL" clId="{240072AE-3F1A-4165-86DF-033599C0D798}" dt="2025-11-10T20:39:34.927" v="999" actId="1076"/>
          <ac:picMkLst>
            <pc:docMk/>
            <pc:sldMk cId="2106993698" sldId="272"/>
            <ac:picMk id="4" creationId="{CE5445C3-C3EE-B3C5-7197-1A65791421F9}"/>
          </ac:picMkLst>
        </pc:picChg>
        <pc:cxnChg chg="add mod">
          <ac:chgData name="OPP-UESI-002" userId="d3e6c01e-07a8-4e76-a659-7145ab4808c3" providerId="ADAL" clId="{240072AE-3F1A-4165-86DF-033599C0D798}" dt="2025-11-10T20:42:56.161" v="1068" actId="1036"/>
          <ac:cxnSpMkLst>
            <pc:docMk/>
            <pc:sldMk cId="2106993698" sldId="272"/>
            <ac:cxnSpMk id="10" creationId="{D30C03BD-1390-49D4-B45B-0CA3DFF96EFB}"/>
          </ac:cxnSpMkLst>
        </pc:cxnChg>
        <pc:cxnChg chg="del mod">
          <ac:chgData name="OPP-UESI-002" userId="d3e6c01e-07a8-4e76-a659-7145ab4808c3" providerId="ADAL" clId="{240072AE-3F1A-4165-86DF-033599C0D798}" dt="2025-11-10T20:42:53.435" v="1057" actId="478"/>
          <ac:cxnSpMkLst>
            <pc:docMk/>
            <pc:sldMk cId="2106993698" sldId="272"/>
            <ac:cxnSpMk id="105" creationId="{00000000-0000-0000-0000-000000000000}"/>
          </ac:cxnSpMkLst>
        </pc:cxnChg>
      </pc:sldChg>
      <pc:sldChg chg="addSp delSp modSp mod modClrScheme chgLayout">
        <pc:chgData name="OPP-UESI-002" userId="d3e6c01e-07a8-4e76-a659-7145ab4808c3" providerId="ADAL" clId="{240072AE-3F1A-4165-86DF-033599C0D798}" dt="2025-11-10T20:44:59.946" v="1235" actId="1037"/>
        <pc:sldMkLst>
          <pc:docMk/>
          <pc:sldMk cId="2628579158" sldId="274"/>
        </pc:sldMkLst>
        <pc:spChg chg="mod">
          <ac:chgData name="OPP-UESI-002" userId="d3e6c01e-07a8-4e76-a659-7145ab4808c3" providerId="ADAL" clId="{240072AE-3F1A-4165-86DF-033599C0D798}" dt="2025-11-10T20:00:00.828" v="120" actId="1076"/>
          <ac:spMkLst>
            <pc:docMk/>
            <pc:sldMk cId="2628579158" sldId="274"/>
            <ac:spMk id="2" creationId="{0223C3FE-7CC0-7B0A-F819-370BB6B55A85}"/>
          </ac:spMkLst>
        </pc:spChg>
        <pc:spChg chg="mod">
          <ac:chgData name="OPP-UESI-002" userId="d3e6c01e-07a8-4e76-a659-7145ab4808c3" providerId="ADAL" clId="{240072AE-3F1A-4165-86DF-033599C0D798}" dt="2025-11-10T20:32:30.821" v="947" actId="20577"/>
          <ac:spMkLst>
            <pc:docMk/>
            <pc:sldMk cId="2628579158" sldId="274"/>
            <ac:spMk id="3" creationId="{E64CE71F-C827-52A9-0881-5A59D9D28E45}"/>
          </ac:spMkLst>
        </pc:spChg>
        <pc:spChg chg="add del mod ord">
          <ac:chgData name="OPP-UESI-002" userId="d3e6c01e-07a8-4e76-a659-7145ab4808c3" providerId="ADAL" clId="{240072AE-3F1A-4165-86DF-033599C0D798}" dt="2025-11-10T19:59:20.379" v="111" actId="478"/>
          <ac:spMkLst>
            <pc:docMk/>
            <pc:sldMk cId="2628579158" sldId="274"/>
            <ac:spMk id="4" creationId="{9927F153-D1F5-459E-A574-11586DEF64C9}"/>
          </ac:spMkLst>
        </pc:spChg>
        <pc:spChg chg="mod">
          <ac:chgData name="OPP-UESI-002" userId="d3e6c01e-07a8-4e76-a659-7145ab4808c3" providerId="ADAL" clId="{240072AE-3F1A-4165-86DF-033599C0D798}" dt="2025-11-10T20:26:12.070" v="852" actId="20577"/>
          <ac:spMkLst>
            <pc:docMk/>
            <pc:sldMk cId="2628579158" sldId="274"/>
            <ac:spMk id="10" creationId="{173E8823-73EA-A2DB-3204-2D893CAD45B2}"/>
          </ac:spMkLst>
        </pc:spChg>
        <pc:spChg chg="mod ord">
          <ac:chgData name="OPP-UESI-002" userId="d3e6c01e-07a8-4e76-a659-7145ab4808c3" providerId="ADAL" clId="{240072AE-3F1A-4165-86DF-033599C0D798}" dt="2025-11-10T20:00:09.073" v="127" actId="1035"/>
          <ac:spMkLst>
            <pc:docMk/>
            <pc:sldMk cId="2628579158" sldId="274"/>
            <ac:spMk id="94" creationId="{00000000-0000-0000-0000-000000000000}"/>
          </ac:spMkLst>
        </pc:spChg>
        <pc:spChg chg="del">
          <ac:chgData name="OPP-UESI-002" userId="d3e6c01e-07a8-4e76-a659-7145ab4808c3" providerId="ADAL" clId="{240072AE-3F1A-4165-86DF-033599C0D798}" dt="2025-11-10T19:59:17.472" v="109" actId="478"/>
          <ac:spMkLst>
            <pc:docMk/>
            <pc:sldMk cId="2628579158" sldId="274"/>
            <ac:spMk id="96" creationId="{00000000-0000-0000-0000-000000000000}"/>
          </ac:spMkLst>
        </pc:spChg>
        <pc:picChg chg="del">
          <ac:chgData name="OPP-UESI-002" userId="d3e6c01e-07a8-4e76-a659-7145ab4808c3" providerId="ADAL" clId="{240072AE-3F1A-4165-86DF-033599C0D798}" dt="2025-11-10T19:59:18.181" v="110" actId="478"/>
          <ac:picMkLst>
            <pc:docMk/>
            <pc:sldMk cId="2628579158" sldId="274"/>
            <ac:picMk id="17" creationId="{954E9607-4FD5-315A-03FF-B6B5D5D6E7FA}"/>
          </ac:picMkLst>
        </pc:picChg>
        <pc:cxnChg chg="add mod">
          <ac:chgData name="OPP-UESI-002" userId="d3e6c01e-07a8-4e76-a659-7145ab4808c3" providerId="ADAL" clId="{240072AE-3F1A-4165-86DF-033599C0D798}" dt="2025-11-10T20:44:59.946" v="1235" actId="1037"/>
          <ac:cxnSpMkLst>
            <pc:docMk/>
            <pc:sldMk cId="2628579158" sldId="274"/>
            <ac:cxnSpMk id="11" creationId="{E5F30777-5D31-4200-864E-3B665B923862}"/>
          </ac:cxnSpMkLst>
        </pc:cxnChg>
        <pc:cxnChg chg="del mod">
          <ac:chgData name="OPP-UESI-002" userId="d3e6c01e-07a8-4e76-a659-7145ab4808c3" providerId="ADAL" clId="{240072AE-3F1A-4165-86DF-033599C0D798}" dt="2025-11-10T20:44:56.936" v="1227" actId="478"/>
          <ac:cxnSpMkLst>
            <pc:docMk/>
            <pc:sldMk cId="2628579158" sldId="274"/>
            <ac:cxnSpMk id="97" creationId="{00000000-0000-0000-0000-000000000000}"/>
          </ac:cxnSpMkLst>
        </pc:cxnChg>
      </pc:sldChg>
      <pc:sldChg chg="addSp delSp modSp mod modClrScheme chgLayout">
        <pc:chgData name="OPP-UESI-002" userId="d3e6c01e-07a8-4e76-a659-7145ab4808c3" providerId="ADAL" clId="{240072AE-3F1A-4165-86DF-033599C0D798}" dt="2025-11-10T20:42:21.740" v="1054" actId="1076"/>
        <pc:sldMkLst>
          <pc:docMk/>
          <pc:sldMk cId="523468178" sldId="275"/>
        </pc:sldMkLst>
        <pc:spChg chg="add del mod ord">
          <ac:chgData name="OPP-UESI-002" userId="d3e6c01e-07a8-4e76-a659-7145ab4808c3" providerId="ADAL" clId="{240072AE-3F1A-4165-86DF-033599C0D798}" dt="2025-11-10T20:11:54.496" v="581" actId="478"/>
          <ac:spMkLst>
            <pc:docMk/>
            <pc:sldMk cId="523468178" sldId="275"/>
            <ac:spMk id="4" creationId="{137F7201-A039-4A28-B198-C0A31EBD8F5D}"/>
          </ac:spMkLst>
        </pc:spChg>
        <pc:spChg chg="mod">
          <ac:chgData name="OPP-UESI-002" userId="d3e6c01e-07a8-4e76-a659-7145ab4808c3" providerId="ADAL" clId="{240072AE-3F1A-4165-86DF-033599C0D798}" dt="2025-11-10T20:12:38.038" v="619" actId="207"/>
          <ac:spMkLst>
            <pc:docMk/>
            <pc:sldMk cId="523468178" sldId="275"/>
            <ac:spMk id="6" creationId="{3352CF9A-375D-C801-012E-7F92AEBF69AD}"/>
          </ac:spMkLst>
        </pc:spChg>
        <pc:spChg chg="mod">
          <ac:chgData name="OPP-UESI-002" userId="d3e6c01e-07a8-4e76-a659-7145ab4808c3" providerId="ADAL" clId="{240072AE-3F1A-4165-86DF-033599C0D798}" dt="2025-11-10T20:12:38.038" v="619" actId="207"/>
          <ac:spMkLst>
            <pc:docMk/>
            <pc:sldMk cId="523468178" sldId="275"/>
            <ac:spMk id="7" creationId="{46A8F56C-DC36-641A-D36C-B7BED613FF90}"/>
          </ac:spMkLst>
        </pc:spChg>
        <pc:spChg chg="mod">
          <ac:chgData name="OPP-UESI-002" userId="d3e6c01e-07a8-4e76-a659-7145ab4808c3" providerId="ADAL" clId="{240072AE-3F1A-4165-86DF-033599C0D798}" dt="2025-11-10T20:12:38.038" v="619" actId="207"/>
          <ac:spMkLst>
            <pc:docMk/>
            <pc:sldMk cId="523468178" sldId="275"/>
            <ac:spMk id="10" creationId="{D8C47C8F-AD04-58E3-9404-81EEA2EBA4F9}"/>
          </ac:spMkLst>
        </pc:spChg>
        <pc:spChg chg="mod">
          <ac:chgData name="OPP-UESI-002" userId="d3e6c01e-07a8-4e76-a659-7145ab4808c3" providerId="ADAL" clId="{240072AE-3F1A-4165-86DF-033599C0D798}" dt="2025-11-10T20:12:38.038" v="619" actId="207"/>
          <ac:spMkLst>
            <pc:docMk/>
            <pc:sldMk cId="523468178" sldId="275"/>
            <ac:spMk id="11" creationId="{0071A9EE-A704-5A1C-CF40-29CADBCE6BC6}"/>
          </ac:spMkLst>
        </pc:spChg>
        <pc:spChg chg="mod">
          <ac:chgData name="OPP-UESI-002" userId="d3e6c01e-07a8-4e76-a659-7145ab4808c3" providerId="ADAL" clId="{240072AE-3F1A-4165-86DF-033599C0D798}" dt="2025-11-10T20:13:01.657" v="620" actId="207"/>
          <ac:spMkLst>
            <pc:docMk/>
            <pc:sldMk cId="523468178" sldId="275"/>
            <ac:spMk id="14" creationId="{7AAB0BF3-48BC-5918-E0D6-21500DF7FF32}"/>
          </ac:spMkLst>
        </pc:spChg>
        <pc:spChg chg="mod">
          <ac:chgData name="OPP-UESI-002" userId="d3e6c01e-07a8-4e76-a659-7145ab4808c3" providerId="ADAL" clId="{240072AE-3F1A-4165-86DF-033599C0D798}" dt="2025-11-10T20:13:01.657" v="620" actId="207"/>
          <ac:spMkLst>
            <pc:docMk/>
            <pc:sldMk cId="523468178" sldId="275"/>
            <ac:spMk id="15" creationId="{5C3D0D2D-33A1-D2EF-9992-389A542DDB04}"/>
          </ac:spMkLst>
        </pc:spChg>
        <pc:spChg chg="mod">
          <ac:chgData name="OPP-UESI-002" userId="d3e6c01e-07a8-4e76-a659-7145ab4808c3" providerId="ADAL" clId="{240072AE-3F1A-4165-86DF-033599C0D798}" dt="2025-11-10T20:13:01.657" v="620" actId="207"/>
          <ac:spMkLst>
            <pc:docMk/>
            <pc:sldMk cId="523468178" sldId="275"/>
            <ac:spMk id="17" creationId="{98DD7B97-4276-F8F1-EFE1-20699666E57E}"/>
          </ac:spMkLst>
        </pc:spChg>
        <pc:spChg chg="mod">
          <ac:chgData name="OPP-UESI-002" userId="d3e6c01e-07a8-4e76-a659-7145ab4808c3" providerId="ADAL" clId="{240072AE-3F1A-4165-86DF-033599C0D798}" dt="2025-11-10T20:13:01.657" v="620" actId="207"/>
          <ac:spMkLst>
            <pc:docMk/>
            <pc:sldMk cId="523468178" sldId="275"/>
            <ac:spMk id="18" creationId="{E9FA38E6-844F-AC09-D631-F2A553024CC9}"/>
          </ac:spMkLst>
        </pc:spChg>
        <pc:spChg chg="mod">
          <ac:chgData name="OPP-UESI-002" userId="d3e6c01e-07a8-4e76-a659-7145ab4808c3" providerId="ADAL" clId="{240072AE-3F1A-4165-86DF-033599C0D798}" dt="2025-11-10T20:13:01.657" v="620" actId="207"/>
          <ac:spMkLst>
            <pc:docMk/>
            <pc:sldMk cId="523468178" sldId="275"/>
            <ac:spMk id="20" creationId="{665181A3-AC48-484B-FD4A-9EF655ED8596}"/>
          </ac:spMkLst>
        </pc:spChg>
        <pc:spChg chg="mod">
          <ac:chgData name="OPP-UESI-002" userId="d3e6c01e-07a8-4e76-a659-7145ab4808c3" providerId="ADAL" clId="{240072AE-3F1A-4165-86DF-033599C0D798}" dt="2025-11-10T20:13:01.657" v="620" actId="207"/>
          <ac:spMkLst>
            <pc:docMk/>
            <pc:sldMk cId="523468178" sldId="275"/>
            <ac:spMk id="21" creationId="{D293D161-B015-7BD1-9480-B0A0AB6D6DA2}"/>
          </ac:spMkLst>
        </pc:spChg>
        <pc:spChg chg="mod">
          <ac:chgData name="OPP-UESI-002" userId="d3e6c01e-07a8-4e76-a659-7145ab4808c3" providerId="ADAL" clId="{240072AE-3F1A-4165-86DF-033599C0D798}" dt="2025-11-10T20:13:01.657" v="620" actId="207"/>
          <ac:spMkLst>
            <pc:docMk/>
            <pc:sldMk cId="523468178" sldId="275"/>
            <ac:spMk id="23" creationId="{1EFB04C4-EAFD-96BC-9FFE-1350DDE20A16}"/>
          </ac:spMkLst>
        </pc:spChg>
        <pc:spChg chg="mod">
          <ac:chgData name="OPP-UESI-002" userId="d3e6c01e-07a8-4e76-a659-7145ab4808c3" providerId="ADAL" clId="{240072AE-3F1A-4165-86DF-033599C0D798}" dt="2025-11-10T20:13:01.657" v="620" actId="207"/>
          <ac:spMkLst>
            <pc:docMk/>
            <pc:sldMk cId="523468178" sldId="275"/>
            <ac:spMk id="24" creationId="{445805B8-9D7B-D789-9C6D-2F8438AC1866}"/>
          </ac:spMkLst>
        </pc:spChg>
        <pc:spChg chg="mod">
          <ac:chgData name="OPP-UESI-002" userId="d3e6c01e-07a8-4e76-a659-7145ab4808c3" providerId="ADAL" clId="{240072AE-3F1A-4165-86DF-033599C0D798}" dt="2025-11-10T20:13:01.657" v="620" actId="207"/>
          <ac:spMkLst>
            <pc:docMk/>
            <pc:sldMk cId="523468178" sldId="275"/>
            <ac:spMk id="26" creationId="{4C152237-0C2E-13D8-9D8A-22246890EF28}"/>
          </ac:spMkLst>
        </pc:spChg>
        <pc:spChg chg="mod">
          <ac:chgData name="OPP-UESI-002" userId="d3e6c01e-07a8-4e76-a659-7145ab4808c3" providerId="ADAL" clId="{240072AE-3F1A-4165-86DF-033599C0D798}" dt="2025-11-10T20:13:01.657" v="620" actId="207"/>
          <ac:spMkLst>
            <pc:docMk/>
            <pc:sldMk cId="523468178" sldId="275"/>
            <ac:spMk id="27" creationId="{31D74720-6EB9-CE7A-CA1C-D7CD7F6C614B}"/>
          </ac:spMkLst>
        </pc:spChg>
        <pc:spChg chg="mod">
          <ac:chgData name="OPP-UESI-002" userId="d3e6c01e-07a8-4e76-a659-7145ab4808c3" providerId="ADAL" clId="{240072AE-3F1A-4165-86DF-033599C0D798}" dt="2025-11-10T20:13:01.657" v="620" actId="207"/>
          <ac:spMkLst>
            <pc:docMk/>
            <pc:sldMk cId="523468178" sldId="275"/>
            <ac:spMk id="29" creationId="{2F8B14B3-251C-BBE9-4328-B39C24A5A678}"/>
          </ac:spMkLst>
        </pc:spChg>
        <pc:spChg chg="mod">
          <ac:chgData name="OPP-UESI-002" userId="d3e6c01e-07a8-4e76-a659-7145ab4808c3" providerId="ADAL" clId="{240072AE-3F1A-4165-86DF-033599C0D798}" dt="2025-11-10T20:13:01.657" v="620" actId="207"/>
          <ac:spMkLst>
            <pc:docMk/>
            <pc:sldMk cId="523468178" sldId="275"/>
            <ac:spMk id="30" creationId="{B0BE7670-BBF6-9A44-15F7-0E76EA63239B}"/>
          </ac:spMkLst>
        </pc:spChg>
        <pc:spChg chg="mod">
          <ac:chgData name="OPP-UESI-002" userId="d3e6c01e-07a8-4e76-a659-7145ab4808c3" providerId="ADAL" clId="{240072AE-3F1A-4165-86DF-033599C0D798}" dt="2025-11-10T20:36:45.042" v="967" actId="114"/>
          <ac:spMkLst>
            <pc:docMk/>
            <pc:sldMk cId="523468178" sldId="275"/>
            <ac:spMk id="31" creationId="{AD03BC19-6029-A633-4B6C-2FE61414FE2D}"/>
          </ac:spMkLst>
        </pc:spChg>
        <pc:spChg chg="mod ord">
          <ac:chgData name="OPP-UESI-002" userId="d3e6c01e-07a8-4e76-a659-7145ab4808c3" providerId="ADAL" clId="{240072AE-3F1A-4165-86DF-033599C0D798}" dt="2025-11-10T20:42:21.740" v="1054" actId="1076"/>
          <ac:spMkLst>
            <pc:docMk/>
            <pc:sldMk cId="523468178" sldId="275"/>
            <ac:spMk id="102" creationId="{00000000-0000-0000-0000-000000000000}"/>
          </ac:spMkLst>
        </pc:spChg>
        <pc:spChg chg="del">
          <ac:chgData name="OPP-UESI-002" userId="d3e6c01e-07a8-4e76-a659-7145ab4808c3" providerId="ADAL" clId="{240072AE-3F1A-4165-86DF-033599C0D798}" dt="2025-11-10T20:11:45.783" v="578" actId="478"/>
          <ac:spMkLst>
            <pc:docMk/>
            <pc:sldMk cId="523468178" sldId="275"/>
            <ac:spMk id="104" creationId="{00000000-0000-0000-0000-000000000000}"/>
          </ac:spMkLst>
        </pc:spChg>
        <pc:grpChg chg="mod">
          <ac:chgData name="OPP-UESI-002" userId="d3e6c01e-07a8-4e76-a659-7145ab4808c3" providerId="ADAL" clId="{240072AE-3F1A-4165-86DF-033599C0D798}" dt="2025-11-10T20:12:38.038" v="619" actId="207"/>
          <ac:grpSpMkLst>
            <pc:docMk/>
            <pc:sldMk cId="523468178" sldId="275"/>
            <ac:grpSpMk id="3" creationId="{F75E171E-4C0E-4D5F-469D-BC5EFC1C81C4}"/>
          </ac:grpSpMkLst>
        </pc:grpChg>
        <pc:grpChg chg="mod">
          <ac:chgData name="OPP-UESI-002" userId="d3e6c01e-07a8-4e76-a659-7145ab4808c3" providerId="ADAL" clId="{240072AE-3F1A-4165-86DF-033599C0D798}" dt="2025-11-10T20:12:38.038" v="619" actId="207"/>
          <ac:grpSpMkLst>
            <pc:docMk/>
            <pc:sldMk cId="523468178" sldId="275"/>
            <ac:grpSpMk id="8" creationId="{4ACA046F-9054-A4AF-6F0E-5255A5D2FBD8}"/>
          </ac:grpSpMkLst>
        </pc:grpChg>
        <pc:grpChg chg="mod">
          <ac:chgData name="OPP-UESI-002" userId="d3e6c01e-07a8-4e76-a659-7145ab4808c3" providerId="ADAL" clId="{240072AE-3F1A-4165-86DF-033599C0D798}" dt="2025-11-10T20:13:01.657" v="620" actId="207"/>
          <ac:grpSpMkLst>
            <pc:docMk/>
            <pc:sldMk cId="523468178" sldId="275"/>
            <ac:grpSpMk id="12" creationId="{23C39AC4-57BB-D6CE-72A0-89202252DDAC}"/>
          </ac:grpSpMkLst>
        </pc:grpChg>
        <pc:grpChg chg="mod">
          <ac:chgData name="OPP-UESI-002" userId="d3e6c01e-07a8-4e76-a659-7145ab4808c3" providerId="ADAL" clId="{240072AE-3F1A-4165-86DF-033599C0D798}" dt="2025-11-10T20:13:01.657" v="620" actId="207"/>
          <ac:grpSpMkLst>
            <pc:docMk/>
            <pc:sldMk cId="523468178" sldId="275"/>
            <ac:grpSpMk id="16" creationId="{9A42A9CF-CBC6-7D77-A8C5-B50C59560E18}"/>
          </ac:grpSpMkLst>
        </pc:grpChg>
        <pc:grpChg chg="mod">
          <ac:chgData name="OPP-UESI-002" userId="d3e6c01e-07a8-4e76-a659-7145ab4808c3" providerId="ADAL" clId="{240072AE-3F1A-4165-86DF-033599C0D798}" dt="2025-11-10T20:13:01.657" v="620" actId="207"/>
          <ac:grpSpMkLst>
            <pc:docMk/>
            <pc:sldMk cId="523468178" sldId="275"/>
            <ac:grpSpMk id="19" creationId="{30C66672-3632-89B3-6816-E653E505CC84}"/>
          </ac:grpSpMkLst>
        </pc:grpChg>
        <pc:grpChg chg="mod">
          <ac:chgData name="OPP-UESI-002" userId="d3e6c01e-07a8-4e76-a659-7145ab4808c3" providerId="ADAL" clId="{240072AE-3F1A-4165-86DF-033599C0D798}" dt="2025-11-10T20:13:01.657" v="620" actId="207"/>
          <ac:grpSpMkLst>
            <pc:docMk/>
            <pc:sldMk cId="523468178" sldId="275"/>
            <ac:grpSpMk id="22" creationId="{225738E9-FEF4-780D-66AB-4D5B3353CBFD}"/>
          </ac:grpSpMkLst>
        </pc:grpChg>
        <pc:grpChg chg="mod">
          <ac:chgData name="OPP-UESI-002" userId="d3e6c01e-07a8-4e76-a659-7145ab4808c3" providerId="ADAL" clId="{240072AE-3F1A-4165-86DF-033599C0D798}" dt="2025-11-10T20:13:01.657" v="620" actId="207"/>
          <ac:grpSpMkLst>
            <pc:docMk/>
            <pc:sldMk cId="523468178" sldId="275"/>
            <ac:grpSpMk id="25" creationId="{F683F309-BAD2-7A54-15C2-5E6EECE7CBDD}"/>
          </ac:grpSpMkLst>
        </pc:grpChg>
        <pc:grpChg chg="mod">
          <ac:chgData name="OPP-UESI-002" userId="d3e6c01e-07a8-4e76-a659-7145ab4808c3" providerId="ADAL" clId="{240072AE-3F1A-4165-86DF-033599C0D798}" dt="2025-11-10T20:13:05.984" v="621" actId="1076"/>
          <ac:grpSpMkLst>
            <pc:docMk/>
            <pc:sldMk cId="523468178" sldId="275"/>
            <ac:grpSpMk id="28" creationId="{8B2EAEC9-4584-69B6-0D1F-B8FA3D24CD57}"/>
          </ac:grpSpMkLst>
        </pc:grpChg>
        <pc:picChg chg="del">
          <ac:chgData name="OPP-UESI-002" userId="d3e6c01e-07a8-4e76-a659-7145ab4808c3" providerId="ADAL" clId="{240072AE-3F1A-4165-86DF-033599C0D798}" dt="2025-11-10T20:11:46.564" v="579" actId="478"/>
          <ac:picMkLst>
            <pc:docMk/>
            <pc:sldMk cId="523468178" sldId="275"/>
            <ac:picMk id="2" creationId="{3CB551A3-9EF3-C2BE-6AFA-42DA9B6FE606}"/>
          </ac:picMkLst>
        </pc:picChg>
        <pc:cxnChg chg="add mod">
          <ac:chgData name="OPP-UESI-002" userId="d3e6c01e-07a8-4e76-a659-7145ab4808c3" providerId="ADAL" clId="{240072AE-3F1A-4165-86DF-033599C0D798}" dt="2025-11-10T20:42:16.317" v="1053"/>
          <ac:cxnSpMkLst>
            <pc:docMk/>
            <pc:sldMk cId="523468178" sldId="275"/>
            <ac:cxnSpMk id="32" creationId="{FFCF5725-80E5-463B-A657-1A00E39D5047}"/>
          </ac:cxnSpMkLst>
        </pc:cxnChg>
        <pc:cxnChg chg="del mod">
          <ac:chgData name="OPP-UESI-002" userId="d3e6c01e-07a8-4e76-a659-7145ab4808c3" providerId="ADAL" clId="{240072AE-3F1A-4165-86DF-033599C0D798}" dt="2025-11-10T20:42:15.879" v="1052" actId="478"/>
          <ac:cxnSpMkLst>
            <pc:docMk/>
            <pc:sldMk cId="523468178" sldId="275"/>
            <ac:cxnSpMk id="105" creationId="{00000000-0000-0000-0000-000000000000}"/>
          </ac:cxnSpMkLst>
        </pc:cxnChg>
      </pc:sldChg>
      <pc:sldChg chg="addSp delSp modSp mod modClrScheme chgLayout">
        <pc:chgData name="OPP-UESI-002" userId="d3e6c01e-07a8-4e76-a659-7145ab4808c3" providerId="ADAL" clId="{240072AE-3F1A-4165-86DF-033599C0D798}" dt="2025-11-10T20:50:29.795" v="1265" actId="313"/>
        <pc:sldMkLst>
          <pc:docMk/>
          <pc:sldMk cId="2365405579" sldId="276"/>
        </pc:sldMkLst>
        <pc:spChg chg="add del mod ord">
          <ac:chgData name="OPP-UESI-002" userId="d3e6c01e-07a8-4e76-a659-7145ab4808c3" providerId="ADAL" clId="{240072AE-3F1A-4165-86DF-033599C0D798}" dt="2025-11-10T20:13:20.130" v="625" actId="478"/>
          <ac:spMkLst>
            <pc:docMk/>
            <pc:sldMk cId="2365405579" sldId="276"/>
            <ac:spMk id="3" creationId="{92C8D845-285B-470F-A880-99A1854B9176}"/>
          </ac:spMkLst>
        </pc:spChg>
        <pc:spChg chg="mod">
          <ac:chgData name="OPP-UESI-002" userId="d3e6c01e-07a8-4e76-a659-7145ab4808c3" providerId="ADAL" clId="{240072AE-3F1A-4165-86DF-033599C0D798}" dt="2025-11-10T20:13:39.100" v="647" actId="1036"/>
          <ac:spMkLst>
            <pc:docMk/>
            <pc:sldMk cId="2365405579" sldId="276"/>
            <ac:spMk id="32" creationId="{879CD484-1453-6FC8-B44F-4FC5B019987D}"/>
          </ac:spMkLst>
        </pc:spChg>
        <pc:spChg chg="mod">
          <ac:chgData name="OPP-UESI-002" userId="d3e6c01e-07a8-4e76-a659-7145ab4808c3" providerId="ADAL" clId="{240072AE-3F1A-4165-86DF-033599C0D798}" dt="2025-11-10T20:13:39.100" v="647" actId="1036"/>
          <ac:spMkLst>
            <pc:docMk/>
            <pc:sldMk cId="2365405579" sldId="276"/>
            <ac:spMk id="33" creationId="{624B8B7C-037B-9289-F9E4-FF835A3DEEE3}"/>
          </ac:spMkLst>
        </pc:spChg>
        <pc:spChg chg="mod">
          <ac:chgData name="OPP-UESI-002" userId="d3e6c01e-07a8-4e76-a659-7145ab4808c3" providerId="ADAL" clId="{240072AE-3F1A-4165-86DF-033599C0D798}" dt="2025-11-10T20:13:39.100" v="647" actId="1036"/>
          <ac:spMkLst>
            <pc:docMk/>
            <pc:sldMk cId="2365405579" sldId="276"/>
            <ac:spMk id="34" creationId="{4C94B5AC-0366-148F-4282-89CFB8928DF0}"/>
          </ac:spMkLst>
        </pc:spChg>
        <pc:spChg chg="mod">
          <ac:chgData name="OPP-UESI-002" userId="d3e6c01e-07a8-4e76-a659-7145ab4808c3" providerId="ADAL" clId="{240072AE-3F1A-4165-86DF-033599C0D798}" dt="2025-11-10T20:13:46.371" v="648" actId="1076"/>
          <ac:spMkLst>
            <pc:docMk/>
            <pc:sldMk cId="2365405579" sldId="276"/>
            <ac:spMk id="35" creationId="{4EA84057-EA80-3916-DAC6-2BA40F7CD588}"/>
          </ac:spMkLst>
        </pc:spChg>
        <pc:spChg chg="mod">
          <ac:chgData name="OPP-UESI-002" userId="d3e6c01e-07a8-4e76-a659-7145ab4808c3" providerId="ADAL" clId="{240072AE-3F1A-4165-86DF-033599C0D798}" dt="2025-11-10T20:36:56.335" v="969" actId="114"/>
          <ac:spMkLst>
            <pc:docMk/>
            <pc:sldMk cId="2365405579" sldId="276"/>
            <ac:spMk id="36" creationId="{DF27C2F9-B0A9-B36F-B579-FA7A476922FF}"/>
          </ac:spMkLst>
        </pc:spChg>
        <pc:spChg chg="mod">
          <ac:chgData name="OPP-UESI-002" userId="d3e6c01e-07a8-4e76-a659-7145ab4808c3" providerId="ADAL" clId="{240072AE-3F1A-4165-86DF-033599C0D798}" dt="2025-11-10T20:50:29.795" v="1265" actId="313"/>
          <ac:spMkLst>
            <pc:docMk/>
            <pc:sldMk cId="2365405579" sldId="276"/>
            <ac:spMk id="37" creationId="{EFE4E77C-1811-4F81-93CD-CD8EF0293001}"/>
          </ac:spMkLst>
        </pc:spChg>
        <pc:spChg chg="mod ord">
          <ac:chgData name="OPP-UESI-002" userId="d3e6c01e-07a8-4e76-a659-7145ab4808c3" providerId="ADAL" clId="{240072AE-3F1A-4165-86DF-033599C0D798}" dt="2025-11-10T20:42:07.532" v="1051" actId="20577"/>
          <ac:spMkLst>
            <pc:docMk/>
            <pc:sldMk cId="2365405579" sldId="276"/>
            <ac:spMk id="102" creationId="{00000000-0000-0000-0000-000000000000}"/>
          </ac:spMkLst>
        </pc:spChg>
        <pc:spChg chg="del">
          <ac:chgData name="OPP-UESI-002" userId="d3e6c01e-07a8-4e76-a659-7145ab4808c3" providerId="ADAL" clId="{240072AE-3F1A-4165-86DF-033599C0D798}" dt="2025-11-10T20:13:13.557" v="622" actId="478"/>
          <ac:spMkLst>
            <pc:docMk/>
            <pc:sldMk cId="2365405579" sldId="276"/>
            <ac:spMk id="104" creationId="{00000000-0000-0000-0000-000000000000}"/>
          </ac:spMkLst>
        </pc:spChg>
        <pc:picChg chg="del">
          <ac:chgData name="OPP-UESI-002" userId="d3e6c01e-07a8-4e76-a659-7145ab4808c3" providerId="ADAL" clId="{240072AE-3F1A-4165-86DF-033599C0D798}" dt="2025-11-10T20:13:14.534" v="623" actId="478"/>
          <ac:picMkLst>
            <pc:docMk/>
            <pc:sldMk cId="2365405579" sldId="276"/>
            <ac:picMk id="2" creationId="{3CB551A3-9EF3-C2BE-6AFA-42DA9B6FE606}"/>
          </ac:picMkLst>
        </pc:picChg>
        <pc:picChg chg="mod">
          <ac:chgData name="OPP-UESI-002" userId="d3e6c01e-07a8-4e76-a659-7145ab4808c3" providerId="ADAL" clId="{240072AE-3F1A-4165-86DF-033599C0D798}" dt="2025-11-10T20:13:39.100" v="647" actId="1036"/>
          <ac:picMkLst>
            <pc:docMk/>
            <pc:sldMk cId="2365405579" sldId="276"/>
            <ac:picMk id="5" creationId="{31F2ED6C-A744-AEE0-684D-0C91D6AB265F}"/>
          </ac:picMkLst>
        </pc:picChg>
        <pc:cxnChg chg="add mod">
          <ac:chgData name="OPP-UESI-002" userId="d3e6c01e-07a8-4e76-a659-7145ab4808c3" providerId="ADAL" clId="{240072AE-3F1A-4165-86DF-033599C0D798}" dt="2025-11-10T20:41:54.719" v="1047"/>
          <ac:cxnSpMkLst>
            <pc:docMk/>
            <pc:sldMk cId="2365405579" sldId="276"/>
            <ac:cxnSpMk id="14" creationId="{E4A76470-2643-43FA-BB09-938F13C48F65}"/>
          </ac:cxnSpMkLst>
        </pc:cxnChg>
        <pc:cxnChg chg="del mod">
          <ac:chgData name="OPP-UESI-002" userId="d3e6c01e-07a8-4e76-a659-7145ab4808c3" providerId="ADAL" clId="{240072AE-3F1A-4165-86DF-033599C0D798}" dt="2025-11-10T20:41:54.459" v="1046" actId="478"/>
          <ac:cxnSpMkLst>
            <pc:docMk/>
            <pc:sldMk cId="2365405579" sldId="276"/>
            <ac:cxnSpMk id="105" creationId="{00000000-0000-0000-0000-000000000000}"/>
          </ac:cxnSpMkLst>
        </pc:cxnChg>
      </pc:sldChg>
      <pc:sldChg chg="addSp delSp modSp mod modClrScheme chgLayout">
        <pc:chgData name="OPP-UESI-002" userId="d3e6c01e-07a8-4e76-a659-7145ab4808c3" providerId="ADAL" clId="{240072AE-3F1A-4165-86DF-033599C0D798}" dt="2025-11-10T20:42:40.563" v="1056" actId="404"/>
        <pc:sldMkLst>
          <pc:docMk/>
          <pc:sldMk cId="3258573804" sldId="277"/>
        </pc:sldMkLst>
        <pc:spChg chg="mod">
          <ac:chgData name="OPP-UESI-002" userId="d3e6c01e-07a8-4e76-a659-7145ab4808c3" providerId="ADAL" clId="{240072AE-3F1A-4165-86DF-033599C0D798}" dt="2025-11-10T20:37:06.240" v="971" actId="114"/>
          <ac:spMkLst>
            <pc:docMk/>
            <pc:sldMk cId="3258573804" sldId="277"/>
            <ac:spMk id="3" creationId="{485CAC34-A850-6CDE-533F-4C49E3D23F71}"/>
          </ac:spMkLst>
        </pc:spChg>
        <pc:spChg chg="add del mod ord">
          <ac:chgData name="OPP-UESI-002" userId="d3e6c01e-07a8-4e76-a659-7145ab4808c3" providerId="ADAL" clId="{240072AE-3F1A-4165-86DF-033599C0D798}" dt="2025-11-10T20:14:14.293" v="654" actId="478"/>
          <ac:spMkLst>
            <pc:docMk/>
            <pc:sldMk cId="3258573804" sldId="277"/>
            <ac:spMk id="4" creationId="{DCDCFD7F-7A02-463A-8479-56713E5B9AD3}"/>
          </ac:spMkLst>
        </pc:spChg>
        <pc:spChg chg="mod">
          <ac:chgData name="OPP-UESI-002" userId="d3e6c01e-07a8-4e76-a659-7145ab4808c3" providerId="ADAL" clId="{240072AE-3F1A-4165-86DF-033599C0D798}" dt="2025-11-10T20:14:41.128" v="685" actId="1035"/>
          <ac:spMkLst>
            <pc:docMk/>
            <pc:sldMk cId="3258573804" sldId="277"/>
            <ac:spMk id="32" creationId="{879CD484-1453-6FC8-B44F-4FC5B019987D}"/>
          </ac:spMkLst>
        </pc:spChg>
        <pc:spChg chg="mod ord">
          <ac:chgData name="OPP-UESI-002" userId="d3e6c01e-07a8-4e76-a659-7145ab4808c3" providerId="ADAL" clId="{240072AE-3F1A-4165-86DF-033599C0D798}" dt="2025-11-10T20:42:40.563" v="1056" actId="404"/>
          <ac:spMkLst>
            <pc:docMk/>
            <pc:sldMk cId="3258573804" sldId="277"/>
            <ac:spMk id="102" creationId="{00000000-0000-0000-0000-000000000000}"/>
          </ac:spMkLst>
        </pc:spChg>
        <pc:spChg chg="del">
          <ac:chgData name="OPP-UESI-002" userId="d3e6c01e-07a8-4e76-a659-7145ab4808c3" providerId="ADAL" clId="{240072AE-3F1A-4165-86DF-033599C0D798}" dt="2025-11-10T20:14:11.394" v="652" actId="478"/>
          <ac:spMkLst>
            <pc:docMk/>
            <pc:sldMk cId="3258573804" sldId="277"/>
            <ac:spMk id="104" creationId="{00000000-0000-0000-0000-000000000000}"/>
          </ac:spMkLst>
        </pc:spChg>
        <pc:picChg chg="del">
          <ac:chgData name="OPP-UESI-002" userId="d3e6c01e-07a8-4e76-a659-7145ab4808c3" providerId="ADAL" clId="{240072AE-3F1A-4165-86DF-033599C0D798}" dt="2025-11-10T20:14:11.980" v="653" actId="478"/>
          <ac:picMkLst>
            <pc:docMk/>
            <pc:sldMk cId="3258573804" sldId="277"/>
            <ac:picMk id="2" creationId="{3CB551A3-9EF3-C2BE-6AFA-42DA9B6FE606}"/>
          </ac:picMkLst>
        </pc:picChg>
        <pc:cxnChg chg="add mod">
          <ac:chgData name="OPP-UESI-002" userId="d3e6c01e-07a8-4e76-a659-7145ab4808c3" providerId="ADAL" clId="{240072AE-3F1A-4165-86DF-033599C0D798}" dt="2025-11-10T20:41:48.504" v="1045" actId="1036"/>
          <ac:cxnSpMkLst>
            <pc:docMk/>
            <pc:sldMk cId="3258573804" sldId="277"/>
            <ac:cxnSpMk id="9" creationId="{8FE9D029-B43A-4BDD-9F0B-E65773438053}"/>
          </ac:cxnSpMkLst>
        </pc:cxnChg>
        <pc:cxnChg chg="del mod">
          <ac:chgData name="OPP-UESI-002" userId="d3e6c01e-07a8-4e76-a659-7145ab4808c3" providerId="ADAL" clId="{240072AE-3F1A-4165-86DF-033599C0D798}" dt="2025-11-10T20:41:43.774" v="1034" actId="478"/>
          <ac:cxnSpMkLst>
            <pc:docMk/>
            <pc:sldMk cId="3258573804" sldId="277"/>
            <ac:cxnSpMk id="105" creationId="{00000000-0000-0000-0000-000000000000}"/>
          </ac:cxnSpMkLst>
        </pc:cxnChg>
      </pc:sldChg>
      <pc:sldChg chg="addSp delSp modSp mod modClrScheme chgLayout">
        <pc:chgData name="OPP-UESI-002" userId="d3e6c01e-07a8-4e76-a659-7145ab4808c3" providerId="ADAL" clId="{240072AE-3F1A-4165-86DF-033599C0D798}" dt="2025-11-10T20:41:38.096" v="1033"/>
        <pc:sldMkLst>
          <pc:docMk/>
          <pc:sldMk cId="2764258133" sldId="278"/>
        </pc:sldMkLst>
        <pc:spChg chg="add del mod ord">
          <ac:chgData name="OPP-UESI-002" userId="d3e6c01e-07a8-4e76-a659-7145ab4808c3" providerId="ADAL" clId="{240072AE-3F1A-4165-86DF-033599C0D798}" dt="2025-11-10T20:14:49.375" v="687" actId="478"/>
          <ac:spMkLst>
            <pc:docMk/>
            <pc:sldMk cId="2764258133" sldId="278"/>
            <ac:spMk id="3" creationId="{F895BDC6-8399-4E72-9C88-B072C8FD21BE}"/>
          </ac:spMkLst>
        </pc:spChg>
        <pc:spChg chg="mod">
          <ac:chgData name="OPP-UESI-002" userId="d3e6c01e-07a8-4e76-a659-7145ab4808c3" providerId="ADAL" clId="{240072AE-3F1A-4165-86DF-033599C0D798}" dt="2025-11-10T20:17:34.090" v="738" actId="1076"/>
          <ac:spMkLst>
            <pc:docMk/>
            <pc:sldMk cId="2764258133" sldId="278"/>
            <ac:spMk id="7" creationId="{49391449-0A70-2E0B-8254-D74CFCAC4F39}"/>
          </ac:spMkLst>
        </pc:spChg>
        <pc:spChg chg="mod">
          <ac:chgData name="OPP-UESI-002" userId="d3e6c01e-07a8-4e76-a659-7145ab4808c3" providerId="ADAL" clId="{240072AE-3F1A-4165-86DF-033599C0D798}" dt="2025-11-10T20:17:34.090" v="738" actId="1076"/>
          <ac:spMkLst>
            <pc:docMk/>
            <pc:sldMk cId="2764258133" sldId="278"/>
            <ac:spMk id="8" creationId="{4EE006AD-5095-963C-163C-FD1AD47EA4F4}"/>
          </ac:spMkLst>
        </pc:spChg>
        <pc:spChg chg="add del mod">
          <ac:chgData name="OPP-UESI-002" userId="d3e6c01e-07a8-4e76-a659-7145ab4808c3" providerId="ADAL" clId="{240072AE-3F1A-4165-86DF-033599C0D798}" dt="2025-11-10T20:17:34.090" v="738" actId="1076"/>
          <ac:spMkLst>
            <pc:docMk/>
            <pc:sldMk cId="2764258133" sldId="278"/>
            <ac:spMk id="10" creationId="{8615AC6E-40DF-B81D-9434-9CE32EC3BFEA}"/>
          </ac:spMkLst>
        </pc:spChg>
        <pc:spChg chg="mod">
          <ac:chgData name="OPP-UESI-002" userId="d3e6c01e-07a8-4e76-a659-7145ab4808c3" providerId="ADAL" clId="{240072AE-3F1A-4165-86DF-033599C0D798}" dt="2025-11-10T20:37:17.698" v="973" actId="114"/>
          <ac:spMkLst>
            <pc:docMk/>
            <pc:sldMk cId="2764258133" sldId="278"/>
            <ac:spMk id="11" creationId="{A8C2D95D-5769-998E-209B-37B93A089576}"/>
          </ac:spMkLst>
        </pc:spChg>
        <pc:spChg chg="mod ord">
          <ac:chgData name="OPP-UESI-002" userId="d3e6c01e-07a8-4e76-a659-7145ab4808c3" providerId="ADAL" clId="{240072AE-3F1A-4165-86DF-033599C0D798}" dt="2025-11-10T20:14:58.707" v="691" actId="403"/>
          <ac:spMkLst>
            <pc:docMk/>
            <pc:sldMk cId="2764258133" sldId="278"/>
            <ac:spMk id="102" creationId="{00000000-0000-0000-0000-000000000000}"/>
          </ac:spMkLst>
        </pc:spChg>
        <pc:spChg chg="del">
          <ac:chgData name="OPP-UESI-002" userId="d3e6c01e-07a8-4e76-a659-7145ab4808c3" providerId="ADAL" clId="{240072AE-3F1A-4165-86DF-033599C0D798}" dt="2025-11-10T20:14:52.486" v="688" actId="478"/>
          <ac:spMkLst>
            <pc:docMk/>
            <pc:sldMk cId="2764258133" sldId="278"/>
            <ac:spMk id="104" creationId="{00000000-0000-0000-0000-000000000000}"/>
          </ac:spMkLst>
        </pc:spChg>
        <pc:picChg chg="del">
          <ac:chgData name="OPP-UESI-002" userId="d3e6c01e-07a8-4e76-a659-7145ab4808c3" providerId="ADAL" clId="{240072AE-3F1A-4165-86DF-033599C0D798}" dt="2025-11-10T20:14:53.004" v="689" actId="478"/>
          <ac:picMkLst>
            <pc:docMk/>
            <pc:sldMk cId="2764258133" sldId="278"/>
            <ac:picMk id="2" creationId="{3CB551A3-9EF3-C2BE-6AFA-42DA9B6FE606}"/>
          </ac:picMkLst>
        </pc:picChg>
        <pc:picChg chg="mod">
          <ac:chgData name="OPP-UESI-002" userId="d3e6c01e-07a8-4e76-a659-7145ab4808c3" providerId="ADAL" clId="{240072AE-3F1A-4165-86DF-033599C0D798}" dt="2025-11-10T20:17:21.120" v="736" actId="1076"/>
          <ac:picMkLst>
            <pc:docMk/>
            <pc:sldMk cId="2764258133" sldId="278"/>
            <ac:picMk id="5" creationId="{FFFCD895-43EE-C432-AB1C-75A8AA00A903}"/>
          </ac:picMkLst>
        </pc:picChg>
        <pc:cxnChg chg="add del mod">
          <ac:chgData name="OPP-UESI-002" userId="d3e6c01e-07a8-4e76-a659-7145ab4808c3" providerId="ADAL" clId="{240072AE-3F1A-4165-86DF-033599C0D798}" dt="2025-11-10T20:41:25.279" v="1031" actId="478"/>
          <ac:cxnSpMkLst>
            <pc:docMk/>
            <pc:sldMk cId="2764258133" sldId="278"/>
            <ac:cxnSpMk id="12" creationId="{B6ED88C7-8933-40A2-B0DC-A49B867352A7}"/>
          </ac:cxnSpMkLst>
        </pc:cxnChg>
        <pc:cxnChg chg="add mod">
          <ac:chgData name="OPP-UESI-002" userId="d3e6c01e-07a8-4e76-a659-7145ab4808c3" providerId="ADAL" clId="{240072AE-3F1A-4165-86DF-033599C0D798}" dt="2025-11-10T20:41:38.096" v="1033"/>
          <ac:cxnSpMkLst>
            <pc:docMk/>
            <pc:sldMk cId="2764258133" sldId="278"/>
            <ac:cxnSpMk id="13" creationId="{DBFEE535-5EAB-494C-9796-ECEF573FD321}"/>
          </ac:cxnSpMkLst>
        </pc:cxnChg>
        <pc:cxnChg chg="del mod">
          <ac:chgData name="OPP-UESI-002" userId="d3e6c01e-07a8-4e76-a659-7145ab4808c3" providerId="ADAL" clId="{240072AE-3F1A-4165-86DF-033599C0D798}" dt="2025-11-10T20:41:22.165" v="1029" actId="478"/>
          <ac:cxnSpMkLst>
            <pc:docMk/>
            <pc:sldMk cId="2764258133" sldId="278"/>
            <ac:cxnSpMk id="105" creationId="{00000000-0000-0000-0000-000000000000}"/>
          </ac:cxnSpMkLst>
        </pc:cxnChg>
      </pc:sldChg>
      <pc:sldChg chg="addSp delSp modSp mod modClrScheme chgLayout">
        <pc:chgData name="OPP-UESI-002" userId="d3e6c01e-07a8-4e76-a659-7145ab4808c3" providerId="ADAL" clId="{240072AE-3F1A-4165-86DF-033599C0D798}" dt="2025-11-10T20:50:41.851" v="1267" actId="313"/>
        <pc:sldMkLst>
          <pc:docMk/>
          <pc:sldMk cId="2186128008" sldId="279"/>
        </pc:sldMkLst>
        <pc:spChg chg="mod">
          <ac:chgData name="OPP-UESI-002" userId="d3e6c01e-07a8-4e76-a659-7145ab4808c3" providerId="ADAL" clId="{240072AE-3F1A-4165-86DF-033599C0D798}" dt="2025-11-10T20:19:30.082" v="781" actId="1076"/>
          <ac:spMkLst>
            <pc:docMk/>
            <pc:sldMk cId="2186128008" sldId="279"/>
            <ac:spMk id="3" creationId="{ECEEB8FA-BE61-98B1-C8C3-003388FD9C81}"/>
          </ac:spMkLst>
        </pc:spChg>
        <pc:spChg chg="mod">
          <ac:chgData name="OPP-UESI-002" userId="d3e6c01e-07a8-4e76-a659-7145ab4808c3" providerId="ADAL" clId="{240072AE-3F1A-4165-86DF-033599C0D798}" dt="2025-11-10T20:37:22.192" v="974" actId="114"/>
          <ac:spMkLst>
            <pc:docMk/>
            <pc:sldMk cId="2186128008" sldId="279"/>
            <ac:spMk id="4" creationId="{48EF9872-C23C-4402-D3EE-05EC6DB75E31}"/>
          </ac:spMkLst>
        </pc:spChg>
        <pc:spChg chg="add del mod ord">
          <ac:chgData name="OPP-UESI-002" userId="d3e6c01e-07a8-4e76-a659-7145ab4808c3" providerId="ADAL" clId="{240072AE-3F1A-4165-86DF-033599C0D798}" dt="2025-11-10T20:17:50.072" v="742" actId="478"/>
          <ac:spMkLst>
            <pc:docMk/>
            <pc:sldMk cId="2186128008" sldId="279"/>
            <ac:spMk id="5" creationId="{43DC7C1D-B8E5-4055-A7CB-E88557DFCD31}"/>
          </ac:spMkLst>
        </pc:spChg>
        <pc:spChg chg="mod">
          <ac:chgData name="OPP-UESI-002" userId="d3e6c01e-07a8-4e76-a659-7145ab4808c3" providerId="ADAL" clId="{240072AE-3F1A-4165-86DF-033599C0D798}" dt="2025-11-10T20:50:41.851" v="1267" actId="313"/>
          <ac:spMkLst>
            <pc:docMk/>
            <pc:sldMk cId="2186128008" sldId="279"/>
            <ac:spMk id="6" creationId="{6C94ED11-F3AC-4391-5BBC-2EC5ED3AC249}"/>
          </ac:spMkLst>
        </pc:spChg>
        <pc:spChg chg="mod">
          <ac:chgData name="OPP-UESI-002" userId="d3e6c01e-07a8-4e76-a659-7145ab4808c3" providerId="ADAL" clId="{240072AE-3F1A-4165-86DF-033599C0D798}" dt="2025-11-10T20:19:09.553" v="779" actId="1076"/>
          <ac:spMkLst>
            <pc:docMk/>
            <pc:sldMk cId="2186128008" sldId="279"/>
            <ac:spMk id="7" creationId="{49391449-0A70-2E0B-8254-D74CFCAC4F39}"/>
          </ac:spMkLst>
        </pc:spChg>
        <pc:spChg chg="mod">
          <ac:chgData name="OPP-UESI-002" userId="d3e6c01e-07a8-4e76-a659-7145ab4808c3" providerId="ADAL" clId="{240072AE-3F1A-4165-86DF-033599C0D798}" dt="2025-11-10T20:18:57.406" v="777" actId="1076"/>
          <ac:spMkLst>
            <pc:docMk/>
            <pc:sldMk cId="2186128008" sldId="279"/>
            <ac:spMk id="8" creationId="{4EE006AD-5095-963C-163C-FD1AD47EA4F4}"/>
          </ac:spMkLst>
        </pc:spChg>
        <pc:spChg chg="mod">
          <ac:chgData name="OPP-UESI-002" userId="d3e6c01e-07a8-4e76-a659-7145ab4808c3" providerId="ADAL" clId="{240072AE-3F1A-4165-86DF-033599C0D798}" dt="2025-11-10T20:18:49.087" v="774" actId="14100"/>
          <ac:spMkLst>
            <pc:docMk/>
            <pc:sldMk cId="2186128008" sldId="279"/>
            <ac:spMk id="10" creationId="{8615AC6E-40DF-B81D-9434-9CE32EC3BFEA}"/>
          </ac:spMkLst>
        </pc:spChg>
        <pc:spChg chg="mod ord">
          <ac:chgData name="OPP-UESI-002" userId="d3e6c01e-07a8-4e76-a659-7145ab4808c3" providerId="ADAL" clId="{240072AE-3F1A-4165-86DF-033599C0D798}" dt="2025-11-10T20:17:57.465" v="745" actId="403"/>
          <ac:spMkLst>
            <pc:docMk/>
            <pc:sldMk cId="2186128008" sldId="279"/>
            <ac:spMk id="102" creationId="{00000000-0000-0000-0000-000000000000}"/>
          </ac:spMkLst>
        </pc:spChg>
        <pc:spChg chg="del">
          <ac:chgData name="OPP-UESI-002" userId="d3e6c01e-07a8-4e76-a659-7145ab4808c3" providerId="ADAL" clId="{240072AE-3F1A-4165-86DF-033599C0D798}" dt="2025-11-10T20:17:48.270" v="741" actId="478"/>
          <ac:spMkLst>
            <pc:docMk/>
            <pc:sldMk cId="2186128008" sldId="279"/>
            <ac:spMk id="104" creationId="{00000000-0000-0000-0000-000000000000}"/>
          </ac:spMkLst>
        </pc:spChg>
        <pc:picChg chg="del">
          <ac:chgData name="OPP-UESI-002" userId="d3e6c01e-07a8-4e76-a659-7145ab4808c3" providerId="ADAL" clId="{240072AE-3F1A-4165-86DF-033599C0D798}" dt="2025-11-10T20:17:47.453" v="740" actId="478"/>
          <ac:picMkLst>
            <pc:docMk/>
            <pc:sldMk cId="2186128008" sldId="279"/>
            <ac:picMk id="2" creationId="{3CB551A3-9EF3-C2BE-6AFA-42DA9B6FE606}"/>
          </ac:picMkLst>
        </pc:picChg>
        <pc:cxnChg chg="add mod">
          <ac:chgData name="OPP-UESI-002" userId="d3e6c01e-07a8-4e76-a659-7145ab4808c3" providerId="ADAL" clId="{240072AE-3F1A-4165-86DF-033599C0D798}" dt="2025-11-10T20:41:35.162" v="1032" actId="1076"/>
          <ac:cxnSpMkLst>
            <pc:docMk/>
            <pc:sldMk cId="2186128008" sldId="279"/>
            <ac:cxnSpMk id="13" creationId="{41D00832-F4C9-4CB8-85B9-F21588F35B54}"/>
          </ac:cxnSpMkLst>
        </pc:cxnChg>
        <pc:cxnChg chg="del mod">
          <ac:chgData name="OPP-UESI-002" userId="d3e6c01e-07a8-4e76-a659-7145ab4808c3" providerId="ADAL" clId="{240072AE-3F1A-4165-86DF-033599C0D798}" dt="2025-11-10T20:41:09.847" v="1007" actId="478"/>
          <ac:cxnSpMkLst>
            <pc:docMk/>
            <pc:sldMk cId="2186128008" sldId="279"/>
            <ac:cxnSpMk id="105" creationId="{00000000-0000-0000-0000-000000000000}"/>
          </ac:cxnSpMkLst>
        </pc:cxnChg>
      </pc:sldChg>
      <pc:sldChg chg="addSp delSp modSp mod modClrScheme chgLayout">
        <pc:chgData name="OPP-UESI-002" userId="d3e6c01e-07a8-4e76-a659-7145ab4808c3" providerId="ADAL" clId="{240072AE-3F1A-4165-86DF-033599C0D798}" dt="2025-11-10T20:20:23.566" v="794" actId="1076"/>
        <pc:sldMkLst>
          <pc:docMk/>
          <pc:sldMk cId="1721784603" sldId="280"/>
        </pc:sldMkLst>
        <pc:spChg chg="add del mod ord">
          <ac:chgData name="OPP-UESI-002" userId="d3e6c01e-07a8-4e76-a659-7145ab4808c3" providerId="ADAL" clId="{240072AE-3F1A-4165-86DF-033599C0D798}" dt="2025-11-10T20:20:00.465" v="783" actId="700"/>
          <ac:spMkLst>
            <pc:docMk/>
            <pc:sldMk cId="1721784603" sldId="280"/>
            <ac:spMk id="3" creationId="{6E61035C-9173-44C7-AE08-8282B7EB5914}"/>
          </ac:spMkLst>
        </pc:spChg>
        <pc:spChg chg="add del mod ord">
          <ac:chgData name="OPP-UESI-002" userId="d3e6c01e-07a8-4e76-a659-7145ab4808c3" providerId="ADAL" clId="{240072AE-3F1A-4165-86DF-033599C0D798}" dt="2025-11-10T20:20:05.698" v="787" actId="478"/>
          <ac:spMkLst>
            <pc:docMk/>
            <pc:sldMk cId="1721784603" sldId="280"/>
            <ac:spMk id="4" creationId="{7CF3D612-AF73-466B-A980-6D53B445B3DC}"/>
          </ac:spMkLst>
        </pc:spChg>
        <pc:spChg chg="add del mod ord">
          <ac:chgData name="OPP-UESI-002" userId="d3e6c01e-07a8-4e76-a659-7145ab4808c3" providerId="ADAL" clId="{240072AE-3F1A-4165-86DF-033599C0D798}" dt="2025-11-10T20:20:04.924" v="786" actId="478"/>
          <ac:spMkLst>
            <pc:docMk/>
            <pc:sldMk cId="1721784603" sldId="280"/>
            <ac:spMk id="5" creationId="{5558772F-6E93-4164-AC50-5A1285AF9A71}"/>
          </ac:spMkLst>
        </pc:spChg>
        <pc:spChg chg="del">
          <ac:chgData name="OPP-UESI-002" userId="d3e6c01e-07a8-4e76-a659-7145ab4808c3" providerId="ADAL" clId="{240072AE-3F1A-4165-86DF-033599C0D798}" dt="2025-11-10T20:20:06.967" v="788" actId="478"/>
          <ac:spMkLst>
            <pc:docMk/>
            <pc:sldMk cId="1721784603" sldId="280"/>
            <ac:spMk id="13" creationId="{00000000-0000-0000-0000-000000000000}"/>
          </ac:spMkLst>
        </pc:spChg>
        <pc:spChg chg="mod ord">
          <ac:chgData name="OPP-UESI-002" userId="d3e6c01e-07a8-4e76-a659-7145ab4808c3" providerId="ADAL" clId="{240072AE-3F1A-4165-86DF-033599C0D798}" dt="2025-11-10T20:20:23.566" v="794" actId="1076"/>
          <ac:spMkLst>
            <pc:docMk/>
            <pc:sldMk cId="1721784603" sldId="280"/>
            <ac:spMk id="88" creationId="{00000000-0000-0000-0000-000000000000}"/>
          </ac:spMkLst>
        </pc:spChg>
        <pc:spChg chg="del">
          <ac:chgData name="OPP-UESI-002" userId="d3e6c01e-07a8-4e76-a659-7145ab4808c3" providerId="ADAL" clId="{240072AE-3F1A-4165-86DF-033599C0D798}" dt="2025-11-10T20:20:02.838" v="784" actId="478"/>
          <ac:spMkLst>
            <pc:docMk/>
            <pc:sldMk cId="1721784603" sldId="280"/>
            <ac:spMk id="91" creationId="{00000000-0000-0000-0000-000000000000}"/>
          </ac:spMkLst>
        </pc:spChg>
        <pc:picChg chg="del">
          <ac:chgData name="OPP-UESI-002" userId="d3e6c01e-07a8-4e76-a659-7145ab4808c3" providerId="ADAL" clId="{240072AE-3F1A-4165-86DF-033599C0D798}" dt="2025-11-10T20:20:03.486" v="785" actId="478"/>
          <ac:picMkLst>
            <pc:docMk/>
            <pc:sldMk cId="1721784603" sldId="280"/>
            <ac:picMk id="2" creationId="{2469A969-BC28-B723-6594-94297D3816C5}"/>
          </ac:picMkLst>
        </pc:picChg>
        <pc:cxnChg chg="del">
          <ac:chgData name="OPP-UESI-002" userId="d3e6c01e-07a8-4e76-a659-7145ab4808c3" providerId="ADAL" clId="{240072AE-3F1A-4165-86DF-033599C0D798}" dt="2025-11-10T20:20:08.185" v="789" actId="478"/>
          <ac:cxnSpMkLst>
            <pc:docMk/>
            <pc:sldMk cId="1721784603" sldId="280"/>
            <ac:cxnSpMk id="90" creationId="{00000000-0000-0000-0000-000000000000}"/>
          </ac:cxnSpMkLst>
        </pc:cxnChg>
      </pc:sldChg>
      <pc:sldChg chg="delSp modSp del mod modClrScheme chgLayout">
        <pc:chgData name="OPP-UESI-002" userId="d3e6c01e-07a8-4e76-a659-7145ab4808c3" providerId="ADAL" clId="{240072AE-3F1A-4165-86DF-033599C0D798}" dt="2025-11-10T20:22:55.085" v="827" actId="2696"/>
        <pc:sldMkLst>
          <pc:docMk/>
          <pc:sldMk cId="3982341516" sldId="281"/>
        </pc:sldMkLst>
        <pc:spChg chg="mod ord">
          <ac:chgData name="OPP-UESI-002" userId="d3e6c01e-07a8-4e76-a659-7145ab4808c3" providerId="ADAL" clId="{240072AE-3F1A-4165-86DF-033599C0D798}" dt="2025-11-10T20:22:12.402" v="818" actId="700"/>
          <ac:spMkLst>
            <pc:docMk/>
            <pc:sldMk cId="3982341516" sldId="281"/>
            <ac:spMk id="94" creationId="{00000000-0000-0000-0000-000000000000}"/>
          </ac:spMkLst>
        </pc:spChg>
        <pc:spChg chg="mod ord">
          <ac:chgData name="OPP-UESI-002" userId="d3e6c01e-07a8-4e76-a659-7145ab4808c3" providerId="ADAL" clId="{240072AE-3F1A-4165-86DF-033599C0D798}" dt="2025-11-10T20:22:29.628" v="823" actId="1076"/>
          <ac:spMkLst>
            <pc:docMk/>
            <pc:sldMk cId="3982341516" sldId="281"/>
            <ac:spMk id="95" creationId="{00000000-0000-0000-0000-000000000000}"/>
          </ac:spMkLst>
        </pc:spChg>
        <pc:spChg chg="del">
          <ac:chgData name="OPP-UESI-002" userId="d3e6c01e-07a8-4e76-a659-7145ab4808c3" providerId="ADAL" clId="{240072AE-3F1A-4165-86DF-033599C0D798}" dt="2025-11-10T20:22:13.835" v="819" actId="478"/>
          <ac:spMkLst>
            <pc:docMk/>
            <pc:sldMk cId="3982341516" sldId="281"/>
            <ac:spMk id="96" creationId="{00000000-0000-0000-0000-000000000000}"/>
          </ac:spMkLst>
        </pc:spChg>
        <pc:picChg chg="del">
          <ac:chgData name="OPP-UESI-002" userId="d3e6c01e-07a8-4e76-a659-7145ab4808c3" providerId="ADAL" clId="{240072AE-3F1A-4165-86DF-033599C0D798}" dt="2025-11-10T20:22:14.480" v="820" actId="478"/>
          <ac:picMkLst>
            <pc:docMk/>
            <pc:sldMk cId="3982341516" sldId="281"/>
            <ac:picMk id="2" creationId="{26DB8DD2-59B0-6535-6BC2-6778DCBFF588}"/>
          </ac:picMkLst>
        </pc:picChg>
        <pc:cxnChg chg="mod">
          <ac:chgData name="OPP-UESI-002" userId="d3e6c01e-07a8-4e76-a659-7145ab4808c3" providerId="ADAL" clId="{240072AE-3F1A-4165-86DF-033599C0D798}" dt="2025-11-10T20:22:25.026" v="822" actId="1076"/>
          <ac:cxnSpMkLst>
            <pc:docMk/>
            <pc:sldMk cId="3982341516" sldId="281"/>
            <ac:cxnSpMk id="97" creationId="{00000000-0000-0000-0000-000000000000}"/>
          </ac:cxnSpMkLst>
        </pc:cxnChg>
      </pc:sldChg>
      <pc:sldChg chg="addSp delSp modSp add mod">
        <pc:chgData name="OPP-UESI-002" userId="d3e6c01e-07a8-4e76-a659-7145ab4808c3" providerId="ADAL" clId="{240072AE-3F1A-4165-86DF-033599C0D798}" dt="2025-11-10T20:41:02.200" v="1004"/>
        <pc:sldMkLst>
          <pc:docMk/>
          <pc:sldMk cId="3158263649" sldId="282"/>
        </pc:sldMkLst>
        <pc:spChg chg="mod">
          <ac:chgData name="OPP-UESI-002" userId="d3e6c01e-07a8-4e76-a659-7145ab4808c3" providerId="ADAL" clId="{240072AE-3F1A-4165-86DF-033599C0D798}" dt="2025-11-10T20:22:38.295" v="825"/>
          <ac:spMkLst>
            <pc:docMk/>
            <pc:sldMk cId="3158263649" sldId="282"/>
            <ac:spMk id="5" creationId="{04770ABF-BA58-F4E4-7E3C-E8A7857CC638}"/>
          </ac:spMkLst>
        </pc:spChg>
        <pc:spChg chg="mod">
          <ac:chgData name="OPP-UESI-002" userId="d3e6c01e-07a8-4e76-a659-7145ab4808c3" providerId="ADAL" clId="{240072AE-3F1A-4165-86DF-033599C0D798}" dt="2025-11-10T20:22:51.161" v="826"/>
          <ac:spMkLst>
            <pc:docMk/>
            <pc:sldMk cId="3158263649" sldId="282"/>
            <ac:spMk id="95" creationId="{00000000-0000-0000-0000-000000000000}"/>
          </ac:spMkLst>
        </pc:spChg>
        <pc:cxnChg chg="add mod">
          <ac:chgData name="OPP-UESI-002" userId="d3e6c01e-07a8-4e76-a659-7145ab4808c3" providerId="ADAL" clId="{240072AE-3F1A-4165-86DF-033599C0D798}" dt="2025-11-10T20:41:02.200" v="1004"/>
          <ac:cxnSpMkLst>
            <pc:docMk/>
            <pc:sldMk cId="3158263649" sldId="282"/>
            <ac:cxnSpMk id="7" creationId="{B0CAC766-1307-4646-B436-8D569273921A}"/>
          </ac:cxnSpMkLst>
        </pc:cxnChg>
        <pc:cxnChg chg="del">
          <ac:chgData name="OPP-UESI-002" userId="d3e6c01e-07a8-4e76-a659-7145ab4808c3" providerId="ADAL" clId="{240072AE-3F1A-4165-86DF-033599C0D798}" dt="2025-11-10T20:41:02.004" v="1003" actId="478"/>
          <ac:cxnSpMkLst>
            <pc:docMk/>
            <pc:sldMk cId="3158263649" sldId="282"/>
            <ac:cxnSpMk id="97" creationId="{00000000-0000-0000-0000-000000000000}"/>
          </ac:cxnSpMkLst>
        </pc:cxnChg>
      </pc:sldChg>
      <pc:sldChg chg="new">
        <pc:chgData name="OPP-UESI-002" userId="d3e6c01e-07a8-4e76-a659-7145ab4808c3" providerId="ADAL" clId="{240072AE-3F1A-4165-86DF-033599C0D798}" dt="2025-11-10T20:23:21.153" v="829" actId="680"/>
        <pc:sldMkLst>
          <pc:docMk/>
          <pc:sldMk cId="676884296" sldId="283"/>
        </pc:sldMkLst>
      </pc:sldChg>
      <pc:sldMasterChg chg="del delSldLayout">
        <pc:chgData name="OPP-UESI-002" userId="d3e6c01e-07a8-4e76-a659-7145ab4808c3" providerId="ADAL" clId="{240072AE-3F1A-4165-86DF-033599C0D798}" dt="2025-11-10T20:23:17.778" v="828" actId="2696"/>
        <pc:sldMasterMkLst>
          <pc:docMk/>
          <pc:sldMasterMk cId="0" sldId="2147483648"/>
        </pc:sldMasterMkLst>
        <pc:sldLayoutChg chg="del">
          <pc:chgData name="OPP-UESI-002" userId="d3e6c01e-07a8-4e76-a659-7145ab4808c3" providerId="ADAL" clId="{240072AE-3F1A-4165-86DF-033599C0D798}" dt="2025-11-10T20:23:17.778" v="828" actId="2696"/>
          <pc:sldLayoutMkLst>
            <pc:docMk/>
            <pc:sldMasterMk cId="0" sldId="2147483648"/>
            <pc:sldLayoutMk cId="0" sldId="2147483649"/>
          </pc:sldLayoutMkLst>
        </pc:sldLayoutChg>
        <pc:sldLayoutChg chg="del">
          <pc:chgData name="OPP-UESI-002" userId="d3e6c01e-07a8-4e76-a659-7145ab4808c3" providerId="ADAL" clId="{240072AE-3F1A-4165-86DF-033599C0D798}" dt="2025-11-10T20:23:17.778" v="828" actId="2696"/>
          <pc:sldLayoutMkLst>
            <pc:docMk/>
            <pc:sldMasterMk cId="0" sldId="2147483648"/>
            <pc:sldLayoutMk cId="0" sldId="2147483650"/>
          </pc:sldLayoutMkLst>
        </pc:sldLayoutChg>
        <pc:sldLayoutChg chg="del">
          <pc:chgData name="OPP-UESI-002" userId="d3e6c01e-07a8-4e76-a659-7145ab4808c3" providerId="ADAL" clId="{240072AE-3F1A-4165-86DF-033599C0D798}" dt="2025-11-10T20:23:17.778" v="828" actId="2696"/>
          <pc:sldLayoutMkLst>
            <pc:docMk/>
            <pc:sldMasterMk cId="0" sldId="2147483648"/>
            <pc:sldLayoutMk cId="0" sldId="2147483651"/>
          </pc:sldLayoutMkLst>
        </pc:sldLayoutChg>
        <pc:sldLayoutChg chg="del">
          <pc:chgData name="OPP-UESI-002" userId="d3e6c01e-07a8-4e76-a659-7145ab4808c3" providerId="ADAL" clId="{240072AE-3F1A-4165-86DF-033599C0D798}" dt="2025-11-10T20:23:17.778" v="828" actId="2696"/>
          <pc:sldLayoutMkLst>
            <pc:docMk/>
            <pc:sldMasterMk cId="0" sldId="2147483648"/>
            <pc:sldLayoutMk cId="0" sldId="2147483652"/>
          </pc:sldLayoutMkLst>
        </pc:sldLayoutChg>
        <pc:sldLayoutChg chg="del">
          <pc:chgData name="OPP-UESI-002" userId="d3e6c01e-07a8-4e76-a659-7145ab4808c3" providerId="ADAL" clId="{240072AE-3F1A-4165-86DF-033599C0D798}" dt="2025-11-10T20:23:17.778" v="828" actId="2696"/>
          <pc:sldLayoutMkLst>
            <pc:docMk/>
            <pc:sldMasterMk cId="0" sldId="2147483648"/>
            <pc:sldLayoutMk cId="0" sldId="2147483653"/>
          </pc:sldLayoutMkLst>
        </pc:sldLayoutChg>
        <pc:sldLayoutChg chg="del">
          <pc:chgData name="OPP-UESI-002" userId="d3e6c01e-07a8-4e76-a659-7145ab4808c3" providerId="ADAL" clId="{240072AE-3F1A-4165-86DF-033599C0D798}" dt="2025-11-10T20:23:17.778" v="828" actId="2696"/>
          <pc:sldLayoutMkLst>
            <pc:docMk/>
            <pc:sldMasterMk cId="0" sldId="2147483648"/>
            <pc:sldLayoutMk cId="0" sldId="2147483654"/>
          </pc:sldLayoutMkLst>
        </pc:sldLayoutChg>
        <pc:sldLayoutChg chg="del">
          <pc:chgData name="OPP-UESI-002" userId="d3e6c01e-07a8-4e76-a659-7145ab4808c3" providerId="ADAL" clId="{240072AE-3F1A-4165-86DF-033599C0D798}" dt="2025-11-10T20:23:17.778" v="828" actId="2696"/>
          <pc:sldLayoutMkLst>
            <pc:docMk/>
            <pc:sldMasterMk cId="0" sldId="2147483648"/>
            <pc:sldLayoutMk cId="0" sldId="2147483655"/>
          </pc:sldLayoutMkLst>
        </pc:sldLayoutChg>
        <pc:sldLayoutChg chg="del">
          <pc:chgData name="OPP-UESI-002" userId="d3e6c01e-07a8-4e76-a659-7145ab4808c3" providerId="ADAL" clId="{240072AE-3F1A-4165-86DF-033599C0D798}" dt="2025-11-10T20:23:17.778" v="828" actId="2696"/>
          <pc:sldLayoutMkLst>
            <pc:docMk/>
            <pc:sldMasterMk cId="0" sldId="2147483648"/>
            <pc:sldLayoutMk cId="0" sldId="2147483656"/>
          </pc:sldLayoutMkLst>
        </pc:sldLayoutChg>
        <pc:sldLayoutChg chg="del">
          <pc:chgData name="OPP-UESI-002" userId="d3e6c01e-07a8-4e76-a659-7145ab4808c3" providerId="ADAL" clId="{240072AE-3F1A-4165-86DF-033599C0D798}" dt="2025-11-10T20:23:17.778" v="828" actId="2696"/>
          <pc:sldLayoutMkLst>
            <pc:docMk/>
            <pc:sldMasterMk cId="0" sldId="2147483648"/>
            <pc:sldLayoutMk cId="0" sldId="2147483657"/>
          </pc:sldLayoutMkLst>
        </pc:sldLayoutChg>
        <pc:sldLayoutChg chg="del">
          <pc:chgData name="OPP-UESI-002" userId="d3e6c01e-07a8-4e76-a659-7145ab4808c3" providerId="ADAL" clId="{240072AE-3F1A-4165-86DF-033599C0D798}" dt="2025-11-10T20:23:17.778" v="828" actId="2696"/>
          <pc:sldLayoutMkLst>
            <pc:docMk/>
            <pc:sldMasterMk cId="0" sldId="2147483648"/>
            <pc:sldLayoutMk cId="0" sldId="2147483658"/>
          </pc:sldLayoutMkLst>
        </pc:sldLayoutChg>
        <pc:sldLayoutChg chg="del">
          <pc:chgData name="OPP-UESI-002" userId="d3e6c01e-07a8-4e76-a659-7145ab4808c3" providerId="ADAL" clId="{240072AE-3F1A-4165-86DF-033599C0D798}" dt="2025-11-10T20:23:17.778" v="828" actId="2696"/>
          <pc:sldLayoutMkLst>
            <pc:docMk/>
            <pc:sldMasterMk cId="0" sldId="2147483648"/>
            <pc:sldLayoutMk cId="0" sldId="2147483659"/>
          </pc:sldLayoutMkLst>
        </pc:sldLayoutChg>
        <pc:sldLayoutChg chg="del">
          <pc:chgData name="OPP-UESI-002" userId="d3e6c01e-07a8-4e76-a659-7145ab4808c3" providerId="ADAL" clId="{240072AE-3F1A-4165-86DF-033599C0D798}" dt="2025-11-10T20:23:17.778" v="828" actId="2696"/>
          <pc:sldLayoutMkLst>
            <pc:docMk/>
            <pc:sldMasterMk cId="0" sldId="2147483648"/>
            <pc:sldLayoutMk cId="0" sldId="2147483660"/>
          </pc:sldLayoutMkLst>
        </pc:sldLayoutChg>
      </pc:sldMasterChg>
      <pc:sldMasterChg chg="del delSldLayout">
        <pc:chgData name="OPP-UESI-002" userId="d3e6c01e-07a8-4e76-a659-7145ab4808c3" providerId="ADAL" clId="{240072AE-3F1A-4165-86DF-033599C0D798}" dt="2025-11-10T20:23:33.140" v="832" actId="700"/>
        <pc:sldMasterMkLst>
          <pc:docMk/>
          <pc:sldMasterMk cId="0" sldId="2147483661"/>
        </pc:sldMasterMkLst>
        <pc:sldLayoutChg chg="del">
          <pc:chgData name="OPP-UESI-002" userId="d3e6c01e-07a8-4e76-a659-7145ab4808c3" providerId="ADAL" clId="{240072AE-3F1A-4165-86DF-033599C0D798}" dt="2025-11-10T20:23:33.140" v="832" actId="700"/>
          <pc:sldLayoutMkLst>
            <pc:docMk/>
            <pc:sldMasterMk cId="0" sldId="2147483661"/>
            <pc:sldLayoutMk cId="0" sldId="2147483662"/>
          </pc:sldLayoutMkLst>
        </pc:sldLayoutChg>
        <pc:sldLayoutChg chg="del">
          <pc:chgData name="OPP-UESI-002" userId="d3e6c01e-07a8-4e76-a659-7145ab4808c3" providerId="ADAL" clId="{240072AE-3F1A-4165-86DF-033599C0D798}" dt="2025-11-10T20:23:33.140" v="832" actId="700"/>
          <pc:sldLayoutMkLst>
            <pc:docMk/>
            <pc:sldMasterMk cId="0" sldId="2147483661"/>
            <pc:sldLayoutMk cId="0" sldId="2147483663"/>
          </pc:sldLayoutMkLst>
        </pc:sldLayoutChg>
        <pc:sldLayoutChg chg="del">
          <pc:chgData name="OPP-UESI-002" userId="d3e6c01e-07a8-4e76-a659-7145ab4808c3" providerId="ADAL" clId="{240072AE-3F1A-4165-86DF-033599C0D798}" dt="2025-11-10T20:23:33.140" v="832" actId="700"/>
          <pc:sldLayoutMkLst>
            <pc:docMk/>
            <pc:sldMasterMk cId="0" sldId="2147483661"/>
            <pc:sldLayoutMk cId="0" sldId="2147483664"/>
          </pc:sldLayoutMkLst>
        </pc:sldLayoutChg>
        <pc:sldLayoutChg chg="del">
          <pc:chgData name="OPP-UESI-002" userId="d3e6c01e-07a8-4e76-a659-7145ab4808c3" providerId="ADAL" clId="{240072AE-3F1A-4165-86DF-033599C0D798}" dt="2025-11-10T20:23:33.140" v="832" actId="700"/>
          <pc:sldLayoutMkLst>
            <pc:docMk/>
            <pc:sldMasterMk cId="0" sldId="2147483661"/>
            <pc:sldLayoutMk cId="0" sldId="2147483665"/>
          </pc:sldLayoutMkLst>
        </pc:sldLayoutChg>
        <pc:sldLayoutChg chg="del">
          <pc:chgData name="OPP-UESI-002" userId="d3e6c01e-07a8-4e76-a659-7145ab4808c3" providerId="ADAL" clId="{240072AE-3F1A-4165-86DF-033599C0D798}" dt="2025-11-10T20:23:33.140" v="832" actId="700"/>
          <pc:sldLayoutMkLst>
            <pc:docMk/>
            <pc:sldMasterMk cId="0" sldId="2147483661"/>
            <pc:sldLayoutMk cId="0" sldId="2147483666"/>
          </pc:sldLayoutMkLst>
        </pc:sldLayoutChg>
        <pc:sldLayoutChg chg="del">
          <pc:chgData name="OPP-UESI-002" userId="d3e6c01e-07a8-4e76-a659-7145ab4808c3" providerId="ADAL" clId="{240072AE-3F1A-4165-86DF-033599C0D798}" dt="2025-11-10T20:23:33.140" v="832" actId="700"/>
          <pc:sldLayoutMkLst>
            <pc:docMk/>
            <pc:sldMasterMk cId="0" sldId="2147483661"/>
            <pc:sldLayoutMk cId="0" sldId="2147483667"/>
          </pc:sldLayoutMkLst>
        </pc:sldLayoutChg>
        <pc:sldLayoutChg chg="del">
          <pc:chgData name="OPP-UESI-002" userId="d3e6c01e-07a8-4e76-a659-7145ab4808c3" providerId="ADAL" clId="{240072AE-3F1A-4165-86DF-033599C0D798}" dt="2025-11-10T20:23:33.140" v="832" actId="700"/>
          <pc:sldLayoutMkLst>
            <pc:docMk/>
            <pc:sldMasterMk cId="0" sldId="2147483661"/>
            <pc:sldLayoutMk cId="0" sldId="2147483668"/>
          </pc:sldLayoutMkLst>
        </pc:sldLayoutChg>
        <pc:sldLayoutChg chg="del">
          <pc:chgData name="OPP-UESI-002" userId="d3e6c01e-07a8-4e76-a659-7145ab4808c3" providerId="ADAL" clId="{240072AE-3F1A-4165-86DF-033599C0D798}" dt="2025-11-10T20:23:33.140" v="832" actId="700"/>
          <pc:sldLayoutMkLst>
            <pc:docMk/>
            <pc:sldMasterMk cId="0" sldId="2147483661"/>
            <pc:sldLayoutMk cId="0" sldId="2147483669"/>
          </pc:sldLayoutMkLst>
        </pc:sldLayoutChg>
        <pc:sldLayoutChg chg="del">
          <pc:chgData name="OPP-UESI-002" userId="d3e6c01e-07a8-4e76-a659-7145ab4808c3" providerId="ADAL" clId="{240072AE-3F1A-4165-86DF-033599C0D798}" dt="2025-11-10T20:23:33.140" v="832" actId="700"/>
          <pc:sldLayoutMkLst>
            <pc:docMk/>
            <pc:sldMasterMk cId="0" sldId="2147483661"/>
            <pc:sldLayoutMk cId="0" sldId="2147483670"/>
          </pc:sldLayoutMkLst>
        </pc:sldLayoutChg>
        <pc:sldLayoutChg chg="del">
          <pc:chgData name="OPP-UESI-002" userId="d3e6c01e-07a8-4e76-a659-7145ab4808c3" providerId="ADAL" clId="{240072AE-3F1A-4165-86DF-033599C0D798}" dt="2025-11-10T20:23:33.140" v="832" actId="700"/>
          <pc:sldLayoutMkLst>
            <pc:docMk/>
            <pc:sldMasterMk cId="0" sldId="2147483661"/>
            <pc:sldLayoutMk cId="0" sldId="2147483671"/>
          </pc:sldLayoutMkLst>
        </pc:sldLayoutChg>
        <pc:sldLayoutChg chg="del">
          <pc:chgData name="OPP-UESI-002" userId="d3e6c01e-07a8-4e76-a659-7145ab4808c3" providerId="ADAL" clId="{240072AE-3F1A-4165-86DF-033599C0D798}" dt="2025-11-10T20:23:33.140" v="832" actId="700"/>
          <pc:sldLayoutMkLst>
            <pc:docMk/>
            <pc:sldMasterMk cId="0" sldId="2147483661"/>
            <pc:sldLayoutMk cId="0" sldId="2147483672"/>
          </pc:sldLayoutMkLst>
        </pc:sldLayoutChg>
        <pc:sldLayoutChg chg="del">
          <pc:chgData name="OPP-UESI-002" userId="d3e6c01e-07a8-4e76-a659-7145ab4808c3" providerId="ADAL" clId="{240072AE-3F1A-4165-86DF-033599C0D798}" dt="2025-11-10T20:23:33.140" v="832" actId="700"/>
          <pc:sldLayoutMkLst>
            <pc:docMk/>
            <pc:sldMasterMk cId="0" sldId="2147483661"/>
            <pc:sldLayoutMk cId="0" sldId="214748367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c:f>
              <c:strCache>
                <c:ptCount val="1"/>
                <c:pt idx="0">
                  <c:v>Sin nivel/primaria incompleta</c:v>
                </c:pt>
              </c:strCache>
            </c:strRef>
          </c:tx>
          <c:spPr>
            <a:solidFill>
              <a:srgbClr val="BB5F6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Hoja1!$E$3:$F$3</c:f>
              <c:strCache>
                <c:ptCount val="2"/>
                <c:pt idx="0">
                  <c:v>Nacional </c:v>
                </c:pt>
                <c:pt idx="1">
                  <c:v>PRONABEC</c:v>
                </c:pt>
              </c:strCache>
            </c:strRef>
          </c:cat>
          <c:val>
            <c:numRef>
              <c:f>Hoja1!$E$4:$F$4</c:f>
              <c:numCache>
                <c:formatCode>0.00%</c:formatCode>
                <c:ptCount val="2"/>
                <c:pt idx="0">
                  <c:v>0.127</c:v>
                </c:pt>
                <c:pt idx="1">
                  <c:v>0.128</c:v>
                </c:pt>
              </c:numCache>
            </c:numRef>
          </c:val>
          <c:extLst>
            <c:ext xmlns:c16="http://schemas.microsoft.com/office/drawing/2014/chart" uri="{C3380CC4-5D6E-409C-BE32-E72D297353CC}">
              <c16:uniqueId val="{00000000-772F-4A21-8625-BAC0B356CC55}"/>
            </c:ext>
          </c:extLst>
        </c:ser>
        <c:ser>
          <c:idx val="1"/>
          <c:order val="1"/>
          <c:tx>
            <c:strRef>
              <c:f>Hoja1!$D$5</c:f>
              <c:strCache>
                <c:ptCount val="1"/>
                <c:pt idx="0">
                  <c:v>Primaria completa</c:v>
                </c:pt>
              </c:strCache>
            </c:strRef>
          </c:tx>
          <c:spPr>
            <a:solidFill>
              <a:srgbClr val="507788"/>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n-lt"/>
                    <a:ea typeface="+mn-ea"/>
                    <a:cs typeface="+mn-cs"/>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Hoja1!$E$3:$F$3</c:f>
              <c:strCache>
                <c:ptCount val="2"/>
                <c:pt idx="0">
                  <c:v>Nacional </c:v>
                </c:pt>
                <c:pt idx="1">
                  <c:v>PRONABEC</c:v>
                </c:pt>
              </c:strCache>
            </c:strRef>
          </c:cat>
          <c:val>
            <c:numRef>
              <c:f>Hoja1!$E$5:$F$5</c:f>
              <c:numCache>
                <c:formatCode>0.00%</c:formatCode>
                <c:ptCount val="2"/>
                <c:pt idx="0">
                  <c:v>0.252</c:v>
                </c:pt>
                <c:pt idx="1">
                  <c:v>0.41699999999999998</c:v>
                </c:pt>
              </c:numCache>
            </c:numRef>
          </c:val>
          <c:extLst>
            <c:ext xmlns:c16="http://schemas.microsoft.com/office/drawing/2014/chart" uri="{C3380CC4-5D6E-409C-BE32-E72D297353CC}">
              <c16:uniqueId val="{00000001-772F-4A21-8625-BAC0B356CC55}"/>
            </c:ext>
          </c:extLst>
        </c:ser>
        <c:ser>
          <c:idx val="2"/>
          <c:order val="2"/>
          <c:tx>
            <c:strRef>
              <c:f>Hoja1!$D$6</c:f>
              <c:strCache>
                <c:ptCount val="1"/>
                <c:pt idx="0">
                  <c:v>Secundaria completa</c:v>
                </c:pt>
              </c:strCache>
            </c:strRef>
          </c:tx>
          <c:spPr>
            <a:solidFill>
              <a:srgbClr val="C3732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Hoja1!$E$3:$F$3</c:f>
              <c:strCache>
                <c:ptCount val="2"/>
                <c:pt idx="0">
                  <c:v>Nacional </c:v>
                </c:pt>
                <c:pt idx="1">
                  <c:v>PRONABEC</c:v>
                </c:pt>
              </c:strCache>
            </c:strRef>
          </c:cat>
          <c:val>
            <c:numRef>
              <c:f>Hoja1!$E$6:$F$6</c:f>
              <c:numCache>
                <c:formatCode>0.00%</c:formatCode>
                <c:ptCount val="2"/>
                <c:pt idx="0">
                  <c:v>0.37</c:v>
                </c:pt>
                <c:pt idx="1">
                  <c:v>0.38100000000000001</c:v>
                </c:pt>
              </c:numCache>
            </c:numRef>
          </c:val>
          <c:extLst>
            <c:ext xmlns:c16="http://schemas.microsoft.com/office/drawing/2014/chart" uri="{C3380CC4-5D6E-409C-BE32-E72D297353CC}">
              <c16:uniqueId val="{00000002-772F-4A21-8625-BAC0B356CC55}"/>
            </c:ext>
          </c:extLst>
        </c:ser>
        <c:ser>
          <c:idx val="3"/>
          <c:order val="3"/>
          <c:tx>
            <c:strRef>
              <c:f>Hoja1!$D$7</c:f>
              <c:strCache>
                <c:ptCount val="1"/>
                <c:pt idx="0">
                  <c:v>Superior completa</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Hoja1!$E$3:$F$3</c:f>
              <c:strCache>
                <c:ptCount val="2"/>
                <c:pt idx="0">
                  <c:v>Nacional </c:v>
                </c:pt>
                <c:pt idx="1">
                  <c:v>PRONABEC</c:v>
                </c:pt>
              </c:strCache>
            </c:strRef>
          </c:cat>
          <c:val>
            <c:numRef>
              <c:f>Hoja1!$E$7:$F$7</c:f>
              <c:numCache>
                <c:formatCode>0.00%</c:formatCode>
                <c:ptCount val="2"/>
                <c:pt idx="0">
                  <c:v>0.251</c:v>
                </c:pt>
                <c:pt idx="1">
                  <c:v>7.4999999999999997E-2</c:v>
                </c:pt>
              </c:numCache>
            </c:numRef>
          </c:val>
          <c:extLst>
            <c:ext xmlns:c16="http://schemas.microsoft.com/office/drawing/2014/chart" uri="{C3380CC4-5D6E-409C-BE32-E72D297353CC}">
              <c16:uniqueId val="{00000003-772F-4A21-8625-BAC0B356CC55}"/>
            </c:ext>
          </c:extLst>
        </c:ser>
        <c:dLbls>
          <c:dLblPos val="ctr"/>
          <c:showLegendKey val="0"/>
          <c:showVal val="1"/>
          <c:showCatName val="0"/>
          <c:showSerName val="0"/>
          <c:showPercent val="0"/>
          <c:showBubbleSize val="0"/>
        </c:dLbls>
        <c:gapWidth val="79"/>
        <c:overlap val="100"/>
        <c:axId val="62990832"/>
        <c:axId val="62998320"/>
      </c:barChart>
      <c:catAx>
        <c:axId val="62990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s-PE"/>
          </a:p>
        </c:txPr>
        <c:crossAx val="62998320"/>
        <c:crosses val="autoZero"/>
        <c:auto val="1"/>
        <c:lblAlgn val="ctr"/>
        <c:lblOffset val="100"/>
        <c:noMultiLvlLbl val="0"/>
      </c:catAx>
      <c:valAx>
        <c:axId val="62998320"/>
        <c:scaling>
          <c:orientation val="minMax"/>
        </c:scaling>
        <c:delete val="1"/>
        <c:axPos val="l"/>
        <c:numFmt formatCode="0.00%" sourceLinked="1"/>
        <c:majorTickMark val="none"/>
        <c:minorTickMark val="none"/>
        <c:tickLblPos val="nextTo"/>
        <c:crossAx val="6299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1A4A9-58F2-41A6-B0C1-B877A434A438}" type="doc">
      <dgm:prSet loTypeId="urn:microsoft.com/office/officeart/2005/8/layout/process5" loCatId="process" qsTypeId="urn:microsoft.com/office/officeart/2005/8/quickstyle/simple1" qsCatId="simple" csTypeId="urn:microsoft.com/office/officeart/2005/8/colors/accent0_3" csCatId="mainScheme" phldr="1"/>
      <dgm:spPr/>
    </dgm:pt>
    <dgm:pt modelId="{48D1A35E-061F-4312-8DF9-CFB47F64DA77}">
      <dgm:prSet phldrT="[Texto]"/>
      <dgm:spPr>
        <a:solidFill>
          <a:srgbClr val="A21830"/>
        </a:solidFill>
      </dgm:spPr>
      <dgm:t>
        <a:bodyPr/>
        <a:lstStyle/>
        <a:p>
          <a:r>
            <a:rPr lang="es-PE"/>
            <a:t>Familiarización de los datos</a:t>
          </a:r>
        </a:p>
      </dgm:t>
    </dgm:pt>
    <dgm:pt modelId="{0ADF8C2D-499C-481B-9C21-8B9C9AAEDB90}" type="parTrans" cxnId="{AD9C06B3-830C-4747-A95D-6641C4DBE5D3}">
      <dgm:prSet/>
      <dgm:spPr/>
      <dgm:t>
        <a:bodyPr/>
        <a:lstStyle/>
        <a:p>
          <a:endParaRPr lang="es-PE"/>
        </a:p>
      </dgm:t>
    </dgm:pt>
    <dgm:pt modelId="{501531AF-530D-4C01-A662-B9220B547E8E}" type="sibTrans" cxnId="{AD9C06B3-830C-4747-A95D-6641C4DBE5D3}">
      <dgm:prSet/>
      <dgm:spPr/>
      <dgm:t>
        <a:bodyPr/>
        <a:lstStyle/>
        <a:p>
          <a:endParaRPr lang="es-PE"/>
        </a:p>
      </dgm:t>
    </dgm:pt>
    <dgm:pt modelId="{55190BFD-53BD-4E7A-9E74-A278EB6196AF}">
      <dgm:prSet phldrT="[Texto]"/>
      <dgm:spPr>
        <a:solidFill>
          <a:srgbClr val="C3732B"/>
        </a:solidFill>
      </dgm:spPr>
      <dgm:t>
        <a:bodyPr/>
        <a:lstStyle/>
        <a:p>
          <a:r>
            <a:rPr lang="es-PE"/>
            <a:t>Codificación</a:t>
          </a:r>
        </a:p>
      </dgm:t>
    </dgm:pt>
    <dgm:pt modelId="{BC3D588B-1212-409D-B585-09C6A0DEADAE}" type="parTrans" cxnId="{488A8FED-1B29-46DC-B794-DA1537A33DE8}">
      <dgm:prSet/>
      <dgm:spPr/>
      <dgm:t>
        <a:bodyPr/>
        <a:lstStyle/>
        <a:p>
          <a:endParaRPr lang="es-PE"/>
        </a:p>
      </dgm:t>
    </dgm:pt>
    <dgm:pt modelId="{72A45C3E-B8DE-40F9-8F05-B906B36E4027}" type="sibTrans" cxnId="{488A8FED-1B29-46DC-B794-DA1537A33DE8}">
      <dgm:prSet/>
      <dgm:spPr/>
      <dgm:t>
        <a:bodyPr/>
        <a:lstStyle/>
        <a:p>
          <a:endParaRPr lang="es-PE"/>
        </a:p>
      </dgm:t>
    </dgm:pt>
    <dgm:pt modelId="{D653FF32-B4B1-4638-9410-11C3ABFC5D41}">
      <dgm:prSet phldrT="[Texto]"/>
      <dgm:spPr/>
      <dgm:t>
        <a:bodyPr/>
        <a:lstStyle/>
        <a:p>
          <a:r>
            <a:rPr lang="es-PE"/>
            <a:t>Generación de temas iniciales</a:t>
          </a:r>
        </a:p>
      </dgm:t>
    </dgm:pt>
    <dgm:pt modelId="{F3AC428F-BD4A-4E3D-AB93-B952FC1C85A9}" type="parTrans" cxnId="{6CAD51C6-EAD7-4330-9609-6B451229D521}">
      <dgm:prSet/>
      <dgm:spPr/>
      <dgm:t>
        <a:bodyPr/>
        <a:lstStyle/>
        <a:p>
          <a:endParaRPr lang="es-PE"/>
        </a:p>
      </dgm:t>
    </dgm:pt>
    <dgm:pt modelId="{113CD328-E87B-4C92-AD1A-EBF4B966198F}" type="sibTrans" cxnId="{6CAD51C6-EAD7-4330-9609-6B451229D521}">
      <dgm:prSet/>
      <dgm:spPr/>
      <dgm:t>
        <a:bodyPr/>
        <a:lstStyle/>
        <a:p>
          <a:endParaRPr lang="es-PE"/>
        </a:p>
      </dgm:t>
    </dgm:pt>
    <dgm:pt modelId="{2E747B15-119F-4410-A165-89762B67F6E7}">
      <dgm:prSet phldrT="[Texto]"/>
      <dgm:spPr>
        <a:solidFill>
          <a:srgbClr val="A21830"/>
        </a:solidFill>
      </dgm:spPr>
      <dgm:t>
        <a:bodyPr/>
        <a:lstStyle/>
        <a:p>
          <a:r>
            <a:rPr lang="es-PE"/>
            <a:t>Desarrollo y división de temas </a:t>
          </a:r>
        </a:p>
      </dgm:t>
    </dgm:pt>
    <dgm:pt modelId="{BA9A3977-065E-4503-B634-FFC087ECF043}" type="parTrans" cxnId="{FA8D2DF2-B625-40E7-AA57-8CDC0633C567}">
      <dgm:prSet/>
      <dgm:spPr/>
      <dgm:t>
        <a:bodyPr/>
        <a:lstStyle/>
        <a:p>
          <a:endParaRPr lang="es-PE"/>
        </a:p>
      </dgm:t>
    </dgm:pt>
    <dgm:pt modelId="{F7DD4EF5-014A-42D6-A78C-41037A6586F7}" type="sibTrans" cxnId="{FA8D2DF2-B625-40E7-AA57-8CDC0633C567}">
      <dgm:prSet/>
      <dgm:spPr/>
      <dgm:t>
        <a:bodyPr/>
        <a:lstStyle/>
        <a:p>
          <a:endParaRPr lang="es-PE"/>
        </a:p>
      </dgm:t>
    </dgm:pt>
    <dgm:pt modelId="{EC8BD274-A65B-4E2E-AF10-E6C558F7DA93}">
      <dgm:prSet phldrT="[Texto]"/>
      <dgm:spPr>
        <a:solidFill>
          <a:srgbClr val="C3732B"/>
        </a:solidFill>
      </dgm:spPr>
      <dgm:t>
        <a:bodyPr/>
        <a:lstStyle/>
        <a:p>
          <a:r>
            <a:rPr lang="es-PE"/>
            <a:t>Definición y denominación de temas</a:t>
          </a:r>
        </a:p>
      </dgm:t>
    </dgm:pt>
    <dgm:pt modelId="{B3EFF4BF-75C8-481D-9889-737539AE6A8F}" type="parTrans" cxnId="{AB54A402-C42E-4A90-9104-92A9950DD968}">
      <dgm:prSet/>
      <dgm:spPr/>
      <dgm:t>
        <a:bodyPr/>
        <a:lstStyle/>
        <a:p>
          <a:endParaRPr lang="es-PE"/>
        </a:p>
      </dgm:t>
    </dgm:pt>
    <dgm:pt modelId="{8A067CC6-4F24-4129-A419-CCB48B8C854C}" type="sibTrans" cxnId="{AB54A402-C42E-4A90-9104-92A9950DD968}">
      <dgm:prSet/>
      <dgm:spPr/>
      <dgm:t>
        <a:bodyPr/>
        <a:lstStyle/>
        <a:p>
          <a:endParaRPr lang="es-PE"/>
        </a:p>
      </dgm:t>
    </dgm:pt>
    <dgm:pt modelId="{82E8F54F-705C-4792-BB4A-0BFABB0812AD}">
      <dgm:prSet phldrT="[Texto]"/>
      <dgm:spPr/>
      <dgm:t>
        <a:bodyPr/>
        <a:lstStyle/>
        <a:p>
          <a:r>
            <a:rPr lang="es-PE"/>
            <a:t>Selección de extractos representativos </a:t>
          </a:r>
        </a:p>
      </dgm:t>
    </dgm:pt>
    <dgm:pt modelId="{8194C6CE-1B78-4C99-81FD-4FCB685487E0}" type="parTrans" cxnId="{37D20335-F74D-4C30-91A7-AE8A6C5208CA}">
      <dgm:prSet/>
      <dgm:spPr/>
      <dgm:t>
        <a:bodyPr/>
        <a:lstStyle/>
        <a:p>
          <a:endParaRPr lang="es-PE"/>
        </a:p>
      </dgm:t>
    </dgm:pt>
    <dgm:pt modelId="{3AC0F1C9-7CAD-430D-A944-1B32427D84D6}" type="sibTrans" cxnId="{37D20335-F74D-4C30-91A7-AE8A6C5208CA}">
      <dgm:prSet/>
      <dgm:spPr/>
      <dgm:t>
        <a:bodyPr/>
        <a:lstStyle/>
        <a:p>
          <a:endParaRPr lang="es-PE"/>
        </a:p>
      </dgm:t>
    </dgm:pt>
    <dgm:pt modelId="{D31B1C07-D251-46BC-9E5A-A0A3F1897C0E}" type="pres">
      <dgm:prSet presAssocID="{9C51A4A9-58F2-41A6-B0C1-B877A434A438}" presName="diagram" presStyleCnt="0">
        <dgm:presLayoutVars>
          <dgm:dir/>
          <dgm:resizeHandles val="exact"/>
        </dgm:presLayoutVars>
      </dgm:prSet>
      <dgm:spPr/>
    </dgm:pt>
    <dgm:pt modelId="{4B210416-19D0-442A-8CFE-3F6D0747B6CD}" type="pres">
      <dgm:prSet presAssocID="{48D1A35E-061F-4312-8DF9-CFB47F64DA77}" presName="node" presStyleLbl="node1" presStyleIdx="0" presStyleCnt="6">
        <dgm:presLayoutVars>
          <dgm:bulletEnabled val="1"/>
        </dgm:presLayoutVars>
      </dgm:prSet>
      <dgm:spPr/>
    </dgm:pt>
    <dgm:pt modelId="{FC1992B5-E4C6-4804-B2C9-E224D9560890}" type="pres">
      <dgm:prSet presAssocID="{501531AF-530D-4C01-A662-B9220B547E8E}" presName="sibTrans" presStyleLbl="sibTrans2D1" presStyleIdx="0" presStyleCnt="5"/>
      <dgm:spPr/>
    </dgm:pt>
    <dgm:pt modelId="{31A0007A-D353-4677-AAAB-1D0D05AE377E}" type="pres">
      <dgm:prSet presAssocID="{501531AF-530D-4C01-A662-B9220B547E8E}" presName="connectorText" presStyleLbl="sibTrans2D1" presStyleIdx="0" presStyleCnt="5"/>
      <dgm:spPr/>
    </dgm:pt>
    <dgm:pt modelId="{47490484-3F18-4FDD-ADA7-4630D5D124D4}" type="pres">
      <dgm:prSet presAssocID="{55190BFD-53BD-4E7A-9E74-A278EB6196AF}" presName="node" presStyleLbl="node1" presStyleIdx="1" presStyleCnt="6">
        <dgm:presLayoutVars>
          <dgm:bulletEnabled val="1"/>
        </dgm:presLayoutVars>
      </dgm:prSet>
      <dgm:spPr/>
    </dgm:pt>
    <dgm:pt modelId="{E5971522-8E3D-46E9-9677-681867622C30}" type="pres">
      <dgm:prSet presAssocID="{72A45C3E-B8DE-40F9-8F05-B906B36E4027}" presName="sibTrans" presStyleLbl="sibTrans2D1" presStyleIdx="1" presStyleCnt="5"/>
      <dgm:spPr/>
    </dgm:pt>
    <dgm:pt modelId="{95CE683D-7874-49E7-A76E-C0C55A5FFCCB}" type="pres">
      <dgm:prSet presAssocID="{72A45C3E-B8DE-40F9-8F05-B906B36E4027}" presName="connectorText" presStyleLbl="sibTrans2D1" presStyleIdx="1" presStyleCnt="5"/>
      <dgm:spPr/>
    </dgm:pt>
    <dgm:pt modelId="{71C1002D-A479-42EF-A8E9-C46B10EC457D}" type="pres">
      <dgm:prSet presAssocID="{D653FF32-B4B1-4638-9410-11C3ABFC5D41}" presName="node" presStyleLbl="node1" presStyleIdx="2" presStyleCnt="6">
        <dgm:presLayoutVars>
          <dgm:bulletEnabled val="1"/>
        </dgm:presLayoutVars>
      </dgm:prSet>
      <dgm:spPr/>
    </dgm:pt>
    <dgm:pt modelId="{1F3A65E2-6CFE-411D-B977-B52E3A2184F6}" type="pres">
      <dgm:prSet presAssocID="{113CD328-E87B-4C92-AD1A-EBF4B966198F}" presName="sibTrans" presStyleLbl="sibTrans2D1" presStyleIdx="2" presStyleCnt="5"/>
      <dgm:spPr/>
    </dgm:pt>
    <dgm:pt modelId="{69D3C20D-D4A1-4312-A2CA-C85B6D69A95C}" type="pres">
      <dgm:prSet presAssocID="{113CD328-E87B-4C92-AD1A-EBF4B966198F}" presName="connectorText" presStyleLbl="sibTrans2D1" presStyleIdx="2" presStyleCnt="5"/>
      <dgm:spPr/>
    </dgm:pt>
    <dgm:pt modelId="{2DBCCAD6-690F-44D7-BD07-0DCEE4C67B13}" type="pres">
      <dgm:prSet presAssocID="{2E747B15-119F-4410-A165-89762B67F6E7}" presName="node" presStyleLbl="node1" presStyleIdx="3" presStyleCnt="6">
        <dgm:presLayoutVars>
          <dgm:bulletEnabled val="1"/>
        </dgm:presLayoutVars>
      </dgm:prSet>
      <dgm:spPr/>
    </dgm:pt>
    <dgm:pt modelId="{3E1F6A11-6876-4554-B034-81FB6B6DDC22}" type="pres">
      <dgm:prSet presAssocID="{F7DD4EF5-014A-42D6-A78C-41037A6586F7}" presName="sibTrans" presStyleLbl="sibTrans2D1" presStyleIdx="3" presStyleCnt="5"/>
      <dgm:spPr/>
    </dgm:pt>
    <dgm:pt modelId="{7EADA34A-53A6-40EB-A2D3-01923804E2AD}" type="pres">
      <dgm:prSet presAssocID="{F7DD4EF5-014A-42D6-A78C-41037A6586F7}" presName="connectorText" presStyleLbl="sibTrans2D1" presStyleIdx="3" presStyleCnt="5"/>
      <dgm:spPr/>
    </dgm:pt>
    <dgm:pt modelId="{9E342A1C-7938-4598-AA1D-28CC94C19FE0}" type="pres">
      <dgm:prSet presAssocID="{EC8BD274-A65B-4E2E-AF10-E6C558F7DA93}" presName="node" presStyleLbl="node1" presStyleIdx="4" presStyleCnt="6">
        <dgm:presLayoutVars>
          <dgm:bulletEnabled val="1"/>
        </dgm:presLayoutVars>
      </dgm:prSet>
      <dgm:spPr/>
    </dgm:pt>
    <dgm:pt modelId="{4591625F-74C5-4C17-B502-9CCA16BDDFF9}" type="pres">
      <dgm:prSet presAssocID="{8A067CC6-4F24-4129-A419-CCB48B8C854C}" presName="sibTrans" presStyleLbl="sibTrans2D1" presStyleIdx="4" presStyleCnt="5"/>
      <dgm:spPr/>
    </dgm:pt>
    <dgm:pt modelId="{FCE01A56-52F3-4B9D-9288-5342F3FF2911}" type="pres">
      <dgm:prSet presAssocID="{8A067CC6-4F24-4129-A419-CCB48B8C854C}" presName="connectorText" presStyleLbl="sibTrans2D1" presStyleIdx="4" presStyleCnt="5"/>
      <dgm:spPr/>
    </dgm:pt>
    <dgm:pt modelId="{CA09A02B-A64C-4532-8321-F162350213F9}" type="pres">
      <dgm:prSet presAssocID="{82E8F54F-705C-4792-BB4A-0BFABB0812AD}" presName="node" presStyleLbl="node1" presStyleIdx="5" presStyleCnt="6">
        <dgm:presLayoutVars>
          <dgm:bulletEnabled val="1"/>
        </dgm:presLayoutVars>
      </dgm:prSet>
      <dgm:spPr/>
    </dgm:pt>
  </dgm:ptLst>
  <dgm:cxnLst>
    <dgm:cxn modelId="{AB54A402-C42E-4A90-9104-92A9950DD968}" srcId="{9C51A4A9-58F2-41A6-B0C1-B877A434A438}" destId="{EC8BD274-A65B-4E2E-AF10-E6C558F7DA93}" srcOrd="4" destOrd="0" parTransId="{B3EFF4BF-75C8-481D-9889-737539AE6A8F}" sibTransId="{8A067CC6-4F24-4129-A419-CCB48B8C854C}"/>
    <dgm:cxn modelId="{092DE704-C706-4644-B2C2-D654C40E37F5}" type="presOf" srcId="{72A45C3E-B8DE-40F9-8F05-B906B36E4027}" destId="{E5971522-8E3D-46E9-9677-681867622C30}" srcOrd="0" destOrd="0" presId="urn:microsoft.com/office/officeart/2005/8/layout/process5"/>
    <dgm:cxn modelId="{78E3F818-74E2-41CE-BDDC-307179241A1F}" type="presOf" srcId="{501531AF-530D-4C01-A662-B9220B547E8E}" destId="{FC1992B5-E4C6-4804-B2C9-E224D9560890}" srcOrd="0" destOrd="0" presId="urn:microsoft.com/office/officeart/2005/8/layout/process5"/>
    <dgm:cxn modelId="{37D20335-F74D-4C30-91A7-AE8A6C5208CA}" srcId="{9C51A4A9-58F2-41A6-B0C1-B877A434A438}" destId="{82E8F54F-705C-4792-BB4A-0BFABB0812AD}" srcOrd="5" destOrd="0" parTransId="{8194C6CE-1B78-4C99-81FD-4FCB685487E0}" sibTransId="{3AC0F1C9-7CAD-430D-A944-1B32427D84D6}"/>
    <dgm:cxn modelId="{685FB33C-A2A5-46E5-928C-16B9586A7A79}" type="presOf" srcId="{9C51A4A9-58F2-41A6-B0C1-B877A434A438}" destId="{D31B1C07-D251-46BC-9E5A-A0A3F1897C0E}" srcOrd="0" destOrd="0" presId="urn:microsoft.com/office/officeart/2005/8/layout/process5"/>
    <dgm:cxn modelId="{7A66873E-D718-4398-8F4C-81651F17CB19}" type="presOf" srcId="{8A067CC6-4F24-4129-A419-CCB48B8C854C}" destId="{4591625F-74C5-4C17-B502-9CCA16BDDFF9}" srcOrd="0" destOrd="0" presId="urn:microsoft.com/office/officeart/2005/8/layout/process5"/>
    <dgm:cxn modelId="{6BAAE45B-5849-43A3-9C14-A8C99462265D}" type="presOf" srcId="{113CD328-E87B-4C92-AD1A-EBF4B966198F}" destId="{1F3A65E2-6CFE-411D-B977-B52E3A2184F6}" srcOrd="0" destOrd="0" presId="urn:microsoft.com/office/officeart/2005/8/layout/process5"/>
    <dgm:cxn modelId="{22DEF142-CC2E-4E63-8528-FAFAD96C99C2}" type="presOf" srcId="{F7DD4EF5-014A-42D6-A78C-41037A6586F7}" destId="{7EADA34A-53A6-40EB-A2D3-01923804E2AD}" srcOrd="1" destOrd="0" presId="urn:microsoft.com/office/officeart/2005/8/layout/process5"/>
    <dgm:cxn modelId="{F9A73253-67DF-432F-99DE-F9CBF658939D}" type="presOf" srcId="{113CD328-E87B-4C92-AD1A-EBF4B966198F}" destId="{69D3C20D-D4A1-4312-A2CA-C85B6D69A95C}" srcOrd="1" destOrd="0" presId="urn:microsoft.com/office/officeart/2005/8/layout/process5"/>
    <dgm:cxn modelId="{01089854-6B90-4E28-8FE7-113F091D5A13}" type="presOf" srcId="{48D1A35E-061F-4312-8DF9-CFB47F64DA77}" destId="{4B210416-19D0-442A-8CFE-3F6D0747B6CD}" srcOrd="0" destOrd="0" presId="urn:microsoft.com/office/officeart/2005/8/layout/process5"/>
    <dgm:cxn modelId="{F8EC5155-F6C3-479F-9CC1-C0A0F687E756}" type="presOf" srcId="{D653FF32-B4B1-4638-9410-11C3ABFC5D41}" destId="{71C1002D-A479-42EF-A8E9-C46B10EC457D}" srcOrd="0" destOrd="0" presId="urn:microsoft.com/office/officeart/2005/8/layout/process5"/>
    <dgm:cxn modelId="{B9E15B97-19FB-4369-A830-B218723C9D8B}" type="presOf" srcId="{8A067CC6-4F24-4129-A419-CCB48B8C854C}" destId="{FCE01A56-52F3-4B9D-9288-5342F3FF2911}" srcOrd="1" destOrd="0" presId="urn:microsoft.com/office/officeart/2005/8/layout/process5"/>
    <dgm:cxn modelId="{9201DD99-2C9C-4AFF-8FA7-E6114EF9401D}" type="presOf" srcId="{55190BFD-53BD-4E7A-9E74-A278EB6196AF}" destId="{47490484-3F18-4FDD-ADA7-4630D5D124D4}" srcOrd="0" destOrd="0" presId="urn:microsoft.com/office/officeart/2005/8/layout/process5"/>
    <dgm:cxn modelId="{124DAE9B-BDA1-414E-BC21-C21DEEA3348D}" type="presOf" srcId="{EC8BD274-A65B-4E2E-AF10-E6C558F7DA93}" destId="{9E342A1C-7938-4598-AA1D-28CC94C19FE0}" srcOrd="0" destOrd="0" presId="urn:microsoft.com/office/officeart/2005/8/layout/process5"/>
    <dgm:cxn modelId="{AD9C06B3-830C-4747-A95D-6641C4DBE5D3}" srcId="{9C51A4A9-58F2-41A6-B0C1-B877A434A438}" destId="{48D1A35E-061F-4312-8DF9-CFB47F64DA77}" srcOrd="0" destOrd="0" parTransId="{0ADF8C2D-499C-481B-9C21-8B9C9AAEDB90}" sibTransId="{501531AF-530D-4C01-A662-B9220B547E8E}"/>
    <dgm:cxn modelId="{A2D6C8BF-A1CB-497A-80D3-A928691B7020}" type="presOf" srcId="{72A45C3E-B8DE-40F9-8F05-B906B36E4027}" destId="{95CE683D-7874-49E7-A76E-C0C55A5FFCCB}" srcOrd="1" destOrd="0" presId="urn:microsoft.com/office/officeart/2005/8/layout/process5"/>
    <dgm:cxn modelId="{6CAD51C6-EAD7-4330-9609-6B451229D521}" srcId="{9C51A4A9-58F2-41A6-B0C1-B877A434A438}" destId="{D653FF32-B4B1-4638-9410-11C3ABFC5D41}" srcOrd="2" destOrd="0" parTransId="{F3AC428F-BD4A-4E3D-AB93-B952FC1C85A9}" sibTransId="{113CD328-E87B-4C92-AD1A-EBF4B966198F}"/>
    <dgm:cxn modelId="{8F64CBC6-42F3-48B1-A8A7-B681046136DA}" type="presOf" srcId="{82E8F54F-705C-4792-BB4A-0BFABB0812AD}" destId="{CA09A02B-A64C-4532-8321-F162350213F9}" srcOrd="0" destOrd="0" presId="urn:microsoft.com/office/officeart/2005/8/layout/process5"/>
    <dgm:cxn modelId="{C1F192D5-CBFD-497A-AB29-1AACFDA0F4BF}" type="presOf" srcId="{F7DD4EF5-014A-42D6-A78C-41037A6586F7}" destId="{3E1F6A11-6876-4554-B034-81FB6B6DDC22}" srcOrd="0" destOrd="0" presId="urn:microsoft.com/office/officeart/2005/8/layout/process5"/>
    <dgm:cxn modelId="{39FFAADF-DB39-4B9A-9F68-938B042CD70E}" type="presOf" srcId="{501531AF-530D-4C01-A662-B9220B547E8E}" destId="{31A0007A-D353-4677-AAAB-1D0D05AE377E}" srcOrd="1" destOrd="0" presId="urn:microsoft.com/office/officeart/2005/8/layout/process5"/>
    <dgm:cxn modelId="{E8CA0BED-7442-4425-A365-CBE2A90DE1B4}" type="presOf" srcId="{2E747B15-119F-4410-A165-89762B67F6E7}" destId="{2DBCCAD6-690F-44D7-BD07-0DCEE4C67B13}" srcOrd="0" destOrd="0" presId="urn:microsoft.com/office/officeart/2005/8/layout/process5"/>
    <dgm:cxn modelId="{488A8FED-1B29-46DC-B794-DA1537A33DE8}" srcId="{9C51A4A9-58F2-41A6-B0C1-B877A434A438}" destId="{55190BFD-53BD-4E7A-9E74-A278EB6196AF}" srcOrd="1" destOrd="0" parTransId="{BC3D588B-1212-409D-B585-09C6A0DEADAE}" sibTransId="{72A45C3E-B8DE-40F9-8F05-B906B36E4027}"/>
    <dgm:cxn modelId="{FA8D2DF2-B625-40E7-AA57-8CDC0633C567}" srcId="{9C51A4A9-58F2-41A6-B0C1-B877A434A438}" destId="{2E747B15-119F-4410-A165-89762B67F6E7}" srcOrd="3" destOrd="0" parTransId="{BA9A3977-065E-4503-B634-FFC087ECF043}" sibTransId="{F7DD4EF5-014A-42D6-A78C-41037A6586F7}"/>
    <dgm:cxn modelId="{61A3D15C-DB9F-4C22-B72A-CBCAE8337A99}" type="presParOf" srcId="{D31B1C07-D251-46BC-9E5A-A0A3F1897C0E}" destId="{4B210416-19D0-442A-8CFE-3F6D0747B6CD}" srcOrd="0" destOrd="0" presId="urn:microsoft.com/office/officeart/2005/8/layout/process5"/>
    <dgm:cxn modelId="{EC86A808-34C4-4499-801A-308BDED50E2E}" type="presParOf" srcId="{D31B1C07-D251-46BC-9E5A-A0A3F1897C0E}" destId="{FC1992B5-E4C6-4804-B2C9-E224D9560890}" srcOrd="1" destOrd="0" presId="urn:microsoft.com/office/officeart/2005/8/layout/process5"/>
    <dgm:cxn modelId="{C94E87BE-8FDF-45DD-A36B-D595668FDEE4}" type="presParOf" srcId="{FC1992B5-E4C6-4804-B2C9-E224D9560890}" destId="{31A0007A-D353-4677-AAAB-1D0D05AE377E}" srcOrd="0" destOrd="0" presId="urn:microsoft.com/office/officeart/2005/8/layout/process5"/>
    <dgm:cxn modelId="{73EDD059-B92B-4B41-9503-B1A4614701AE}" type="presParOf" srcId="{D31B1C07-D251-46BC-9E5A-A0A3F1897C0E}" destId="{47490484-3F18-4FDD-ADA7-4630D5D124D4}" srcOrd="2" destOrd="0" presId="urn:microsoft.com/office/officeart/2005/8/layout/process5"/>
    <dgm:cxn modelId="{98D3AF0F-C18E-48DF-BFFF-6DB6504C275A}" type="presParOf" srcId="{D31B1C07-D251-46BC-9E5A-A0A3F1897C0E}" destId="{E5971522-8E3D-46E9-9677-681867622C30}" srcOrd="3" destOrd="0" presId="urn:microsoft.com/office/officeart/2005/8/layout/process5"/>
    <dgm:cxn modelId="{1DCAE468-AFFE-4E08-BCE3-7BE0BB7AF4E2}" type="presParOf" srcId="{E5971522-8E3D-46E9-9677-681867622C30}" destId="{95CE683D-7874-49E7-A76E-C0C55A5FFCCB}" srcOrd="0" destOrd="0" presId="urn:microsoft.com/office/officeart/2005/8/layout/process5"/>
    <dgm:cxn modelId="{8E241FEA-75F6-4B96-8E67-57F5B6D6C1FD}" type="presParOf" srcId="{D31B1C07-D251-46BC-9E5A-A0A3F1897C0E}" destId="{71C1002D-A479-42EF-A8E9-C46B10EC457D}" srcOrd="4" destOrd="0" presId="urn:microsoft.com/office/officeart/2005/8/layout/process5"/>
    <dgm:cxn modelId="{2F410D48-3AF3-419D-8AF9-D5D3AADF2113}" type="presParOf" srcId="{D31B1C07-D251-46BC-9E5A-A0A3F1897C0E}" destId="{1F3A65E2-6CFE-411D-B977-B52E3A2184F6}" srcOrd="5" destOrd="0" presId="urn:microsoft.com/office/officeart/2005/8/layout/process5"/>
    <dgm:cxn modelId="{3381CFC3-32B7-409A-8DC3-BBC77C9B77BA}" type="presParOf" srcId="{1F3A65E2-6CFE-411D-B977-B52E3A2184F6}" destId="{69D3C20D-D4A1-4312-A2CA-C85B6D69A95C}" srcOrd="0" destOrd="0" presId="urn:microsoft.com/office/officeart/2005/8/layout/process5"/>
    <dgm:cxn modelId="{20C5E339-F6CA-4B81-86D1-0A297623BD1C}" type="presParOf" srcId="{D31B1C07-D251-46BC-9E5A-A0A3F1897C0E}" destId="{2DBCCAD6-690F-44D7-BD07-0DCEE4C67B13}" srcOrd="6" destOrd="0" presId="urn:microsoft.com/office/officeart/2005/8/layout/process5"/>
    <dgm:cxn modelId="{82116BFA-BC25-4C82-8F40-3FB43036978B}" type="presParOf" srcId="{D31B1C07-D251-46BC-9E5A-A0A3F1897C0E}" destId="{3E1F6A11-6876-4554-B034-81FB6B6DDC22}" srcOrd="7" destOrd="0" presId="urn:microsoft.com/office/officeart/2005/8/layout/process5"/>
    <dgm:cxn modelId="{B8143DAB-CF91-4AC3-86E0-55A763F80190}" type="presParOf" srcId="{3E1F6A11-6876-4554-B034-81FB6B6DDC22}" destId="{7EADA34A-53A6-40EB-A2D3-01923804E2AD}" srcOrd="0" destOrd="0" presId="urn:microsoft.com/office/officeart/2005/8/layout/process5"/>
    <dgm:cxn modelId="{E3D18B8E-1F98-4EAD-9585-338F118C1923}" type="presParOf" srcId="{D31B1C07-D251-46BC-9E5A-A0A3F1897C0E}" destId="{9E342A1C-7938-4598-AA1D-28CC94C19FE0}" srcOrd="8" destOrd="0" presId="urn:microsoft.com/office/officeart/2005/8/layout/process5"/>
    <dgm:cxn modelId="{66AC72AF-ACF8-429B-BA74-30696DDF9BAF}" type="presParOf" srcId="{D31B1C07-D251-46BC-9E5A-A0A3F1897C0E}" destId="{4591625F-74C5-4C17-B502-9CCA16BDDFF9}" srcOrd="9" destOrd="0" presId="urn:microsoft.com/office/officeart/2005/8/layout/process5"/>
    <dgm:cxn modelId="{18B5DD6C-0847-4B4F-B55B-3E10BE6C93C6}" type="presParOf" srcId="{4591625F-74C5-4C17-B502-9CCA16BDDFF9}" destId="{FCE01A56-52F3-4B9D-9288-5342F3FF2911}" srcOrd="0" destOrd="0" presId="urn:microsoft.com/office/officeart/2005/8/layout/process5"/>
    <dgm:cxn modelId="{7BA9219A-2D2B-4116-8190-34AF1B5DD933}" type="presParOf" srcId="{D31B1C07-D251-46BC-9E5A-A0A3F1897C0E}" destId="{CA09A02B-A64C-4532-8321-F162350213F9}"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304E4A-5A90-8E48-A526-A83C09CD5DDE}" type="doc">
      <dgm:prSet loTypeId="urn:microsoft.com/office/officeart/2005/8/layout/radial3" loCatId="cycle" qsTypeId="urn:microsoft.com/office/officeart/2005/8/quickstyle/simple1" qsCatId="simple" csTypeId="urn:microsoft.com/office/officeart/2005/8/colors/accent0_3" csCatId="mainScheme" phldr="1"/>
      <dgm:spPr/>
      <dgm:t>
        <a:bodyPr/>
        <a:lstStyle/>
        <a:p>
          <a:endParaRPr lang="es-MX"/>
        </a:p>
      </dgm:t>
    </dgm:pt>
    <dgm:pt modelId="{BAE2071E-B267-B54C-9E3B-7854B8B68949}">
      <dgm:prSet phldrT="[Texto]" custT="1"/>
      <dgm:spPr>
        <a:solidFill>
          <a:srgbClr val="C3732B">
            <a:alpha val="50000"/>
          </a:srgbClr>
        </a:solidFill>
      </dgm:spPr>
      <dgm:t>
        <a:bodyPr/>
        <a:lstStyle/>
        <a:p>
          <a:r>
            <a:rPr lang="es-MX" sz="1800">
              <a:latin typeface="Poppins" panose="00000500000000000000" pitchFamily="2" charset="0"/>
              <a:cs typeface="Poppins" panose="00000500000000000000" pitchFamily="2" charset="0"/>
            </a:rPr>
            <a:t>Elección de IES y carrera</a:t>
          </a:r>
        </a:p>
      </dgm:t>
    </dgm:pt>
    <dgm:pt modelId="{926ECE03-2C36-0E4B-9F16-0E51D5F6EE08}" type="parTrans" cxnId="{A1DB5079-989A-2444-8F76-AFE23192A156}">
      <dgm:prSet/>
      <dgm:spPr/>
      <dgm:t>
        <a:bodyPr/>
        <a:lstStyle/>
        <a:p>
          <a:endParaRPr lang="es-MX" sz="1050">
            <a:latin typeface="Poppins" panose="00000500000000000000" pitchFamily="2" charset="0"/>
            <a:cs typeface="Poppins" panose="00000500000000000000" pitchFamily="2" charset="0"/>
          </a:endParaRPr>
        </a:p>
      </dgm:t>
    </dgm:pt>
    <dgm:pt modelId="{5F2C2F7C-4FAE-7246-9F80-FFF791E8FB9D}" type="sibTrans" cxnId="{A1DB5079-989A-2444-8F76-AFE23192A156}">
      <dgm:prSet/>
      <dgm:spPr/>
      <dgm:t>
        <a:bodyPr/>
        <a:lstStyle/>
        <a:p>
          <a:endParaRPr lang="es-MX" sz="1050">
            <a:latin typeface="Poppins" panose="00000500000000000000" pitchFamily="2" charset="0"/>
            <a:cs typeface="Poppins" panose="00000500000000000000" pitchFamily="2" charset="0"/>
          </a:endParaRPr>
        </a:p>
      </dgm:t>
    </dgm:pt>
    <dgm:pt modelId="{1DD1FF1B-A129-4B4B-B9F6-AD70EFA4616D}">
      <dgm:prSet phldrT="[Texto]" custT="1"/>
      <dgm:spPr>
        <a:solidFill>
          <a:srgbClr val="A21830">
            <a:alpha val="50000"/>
          </a:srgbClr>
        </a:solidFill>
      </dgm:spPr>
      <dgm:t>
        <a:bodyPr/>
        <a:lstStyle/>
        <a:p>
          <a:r>
            <a:rPr lang="es-MX" sz="1100">
              <a:latin typeface="Poppins" panose="00000500000000000000" pitchFamily="2" charset="0"/>
              <a:cs typeface="Poppins" panose="00000500000000000000" pitchFamily="2" charset="0"/>
            </a:rPr>
            <a:t>Oferta de Beca 18</a:t>
          </a:r>
        </a:p>
      </dgm:t>
    </dgm:pt>
    <dgm:pt modelId="{D104AF34-6728-5848-A4E5-5F7B9F174B63}" type="parTrans" cxnId="{FD0EEA1B-676F-CD4F-B04E-8AEA2C7279D1}">
      <dgm:prSet/>
      <dgm:spPr/>
      <dgm:t>
        <a:bodyPr/>
        <a:lstStyle/>
        <a:p>
          <a:endParaRPr lang="es-MX" sz="1050">
            <a:latin typeface="Poppins" panose="00000500000000000000" pitchFamily="2" charset="0"/>
            <a:cs typeface="Poppins" panose="00000500000000000000" pitchFamily="2" charset="0"/>
          </a:endParaRPr>
        </a:p>
      </dgm:t>
    </dgm:pt>
    <dgm:pt modelId="{AF08415D-96D9-8F46-9939-74E78481869A}" type="sibTrans" cxnId="{FD0EEA1B-676F-CD4F-B04E-8AEA2C7279D1}">
      <dgm:prSet/>
      <dgm:spPr/>
      <dgm:t>
        <a:bodyPr/>
        <a:lstStyle/>
        <a:p>
          <a:endParaRPr lang="es-MX" sz="1050">
            <a:latin typeface="Poppins" panose="00000500000000000000" pitchFamily="2" charset="0"/>
            <a:cs typeface="Poppins" panose="00000500000000000000" pitchFamily="2" charset="0"/>
          </a:endParaRPr>
        </a:p>
      </dgm:t>
    </dgm:pt>
    <dgm:pt modelId="{5C8CEF87-FC1A-F847-AE02-59B88CDCEB8B}">
      <dgm:prSet phldrT="[Texto]" custT="1"/>
      <dgm:spPr>
        <a:solidFill>
          <a:srgbClr val="A21830">
            <a:alpha val="50000"/>
          </a:srgbClr>
        </a:solidFill>
      </dgm:spPr>
      <dgm:t>
        <a:bodyPr/>
        <a:lstStyle/>
        <a:p>
          <a:r>
            <a:rPr lang="es-MX" sz="1100">
              <a:latin typeface="Poppins" panose="00000500000000000000" pitchFamily="2" charset="0"/>
              <a:cs typeface="Poppins" panose="00000500000000000000" pitchFamily="2" charset="0"/>
            </a:rPr>
            <a:t>Prestigio y calidad de IES</a:t>
          </a:r>
        </a:p>
      </dgm:t>
    </dgm:pt>
    <dgm:pt modelId="{8EA3D24F-B2D2-F54E-98E6-C1FC1DBDCE78}" type="parTrans" cxnId="{48D30E85-1416-3A47-BC3E-3994E51E0F16}">
      <dgm:prSet/>
      <dgm:spPr/>
      <dgm:t>
        <a:bodyPr/>
        <a:lstStyle/>
        <a:p>
          <a:endParaRPr lang="es-MX" sz="1050">
            <a:latin typeface="Poppins" panose="00000500000000000000" pitchFamily="2" charset="0"/>
            <a:cs typeface="Poppins" panose="00000500000000000000" pitchFamily="2" charset="0"/>
          </a:endParaRPr>
        </a:p>
      </dgm:t>
    </dgm:pt>
    <dgm:pt modelId="{49B63029-D22E-8346-B2B8-A75560452A6F}" type="sibTrans" cxnId="{48D30E85-1416-3A47-BC3E-3994E51E0F16}">
      <dgm:prSet/>
      <dgm:spPr/>
      <dgm:t>
        <a:bodyPr/>
        <a:lstStyle/>
        <a:p>
          <a:endParaRPr lang="es-MX" sz="1050">
            <a:latin typeface="Poppins" panose="00000500000000000000" pitchFamily="2" charset="0"/>
            <a:cs typeface="Poppins" panose="00000500000000000000" pitchFamily="2" charset="0"/>
          </a:endParaRPr>
        </a:p>
      </dgm:t>
    </dgm:pt>
    <dgm:pt modelId="{A0D4B472-6D68-A844-8CAC-909E523BDD72}">
      <dgm:prSet phldrT="[Texto]" custT="1"/>
      <dgm:spPr>
        <a:solidFill>
          <a:srgbClr val="A21830">
            <a:alpha val="50000"/>
          </a:srgbClr>
        </a:solidFill>
      </dgm:spPr>
      <dgm:t>
        <a:bodyPr/>
        <a:lstStyle/>
        <a:p>
          <a:r>
            <a:rPr lang="es-MX" sz="1100">
              <a:latin typeface="Poppins" panose="00000500000000000000" pitchFamily="2" charset="0"/>
              <a:cs typeface="Poppins" panose="00000500000000000000" pitchFamily="2" charset="0"/>
            </a:rPr>
            <a:t>Entorno familiar y social</a:t>
          </a:r>
        </a:p>
      </dgm:t>
    </dgm:pt>
    <dgm:pt modelId="{70E6AC78-369D-FC44-B4D6-ADDD6AD180ED}" type="parTrans" cxnId="{9FF32922-A2F1-ED4C-BA94-7ACF1EE67DCB}">
      <dgm:prSet/>
      <dgm:spPr/>
      <dgm:t>
        <a:bodyPr/>
        <a:lstStyle/>
        <a:p>
          <a:endParaRPr lang="es-MX" sz="1050">
            <a:latin typeface="Poppins" panose="00000500000000000000" pitchFamily="2" charset="0"/>
            <a:cs typeface="Poppins" panose="00000500000000000000" pitchFamily="2" charset="0"/>
          </a:endParaRPr>
        </a:p>
      </dgm:t>
    </dgm:pt>
    <dgm:pt modelId="{FE071FCC-5B24-6A46-83BE-5193B500F87B}" type="sibTrans" cxnId="{9FF32922-A2F1-ED4C-BA94-7ACF1EE67DCB}">
      <dgm:prSet/>
      <dgm:spPr/>
      <dgm:t>
        <a:bodyPr/>
        <a:lstStyle/>
        <a:p>
          <a:endParaRPr lang="es-MX" sz="1050">
            <a:latin typeface="Poppins" panose="00000500000000000000" pitchFamily="2" charset="0"/>
            <a:cs typeface="Poppins" panose="00000500000000000000" pitchFamily="2" charset="0"/>
          </a:endParaRPr>
        </a:p>
      </dgm:t>
    </dgm:pt>
    <dgm:pt modelId="{B7446361-8C33-CA49-A4CB-52D5FBB09346}">
      <dgm:prSet phldrT="[Texto]" custT="1"/>
      <dgm:spPr>
        <a:solidFill>
          <a:srgbClr val="A21830">
            <a:alpha val="50000"/>
          </a:srgbClr>
        </a:solidFill>
      </dgm:spPr>
      <dgm:t>
        <a:bodyPr/>
        <a:lstStyle/>
        <a:p>
          <a:r>
            <a:rPr lang="es-MX" sz="1100">
              <a:latin typeface="Poppins" panose="00000500000000000000" pitchFamily="2" charset="0"/>
              <a:cs typeface="Poppins" panose="00000500000000000000" pitchFamily="2" charset="0"/>
            </a:rPr>
            <a:t>Ubicación geográfica de IES</a:t>
          </a:r>
        </a:p>
      </dgm:t>
    </dgm:pt>
    <dgm:pt modelId="{715E43E3-2415-3F4C-9032-8F761D19914B}" type="parTrans" cxnId="{10DDF926-CFF0-6844-BA91-CE9CB4592AF1}">
      <dgm:prSet/>
      <dgm:spPr/>
      <dgm:t>
        <a:bodyPr/>
        <a:lstStyle/>
        <a:p>
          <a:endParaRPr lang="es-MX" sz="1050">
            <a:latin typeface="Poppins" panose="00000500000000000000" pitchFamily="2" charset="0"/>
            <a:cs typeface="Poppins" panose="00000500000000000000" pitchFamily="2" charset="0"/>
          </a:endParaRPr>
        </a:p>
      </dgm:t>
    </dgm:pt>
    <dgm:pt modelId="{B6B82081-7762-3D41-B03A-C7155FE3D9DB}" type="sibTrans" cxnId="{10DDF926-CFF0-6844-BA91-CE9CB4592AF1}">
      <dgm:prSet/>
      <dgm:spPr/>
      <dgm:t>
        <a:bodyPr/>
        <a:lstStyle/>
        <a:p>
          <a:endParaRPr lang="es-MX" sz="1050">
            <a:latin typeface="Poppins" panose="00000500000000000000" pitchFamily="2" charset="0"/>
            <a:cs typeface="Poppins" panose="00000500000000000000" pitchFamily="2" charset="0"/>
          </a:endParaRPr>
        </a:p>
      </dgm:t>
    </dgm:pt>
    <dgm:pt modelId="{0DB673BC-7FB8-4314-A57A-9046C1A37A9F}" type="pres">
      <dgm:prSet presAssocID="{E1304E4A-5A90-8E48-A526-A83C09CD5DDE}" presName="composite" presStyleCnt="0">
        <dgm:presLayoutVars>
          <dgm:chMax val="1"/>
          <dgm:dir/>
          <dgm:resizeHandles val="exact"/>
        </dgm:presLayoutVars>
      </dgm:prSet>
      <dgm:spPr/>
    </dgm:pt>
    <dgm:pt modelId="{CBF3BCEE-9792-446F-B5A9-D02B5B683299}" type="pres">
      <dgm:prSet presAssocID="{E1304E4A-5A90-8E48-A526-A83C09CD5DDE}" presName="radial" presStyleCnt="0">
        <dgm:presLayoutVars>
          <dgm:animLvl val="ctr"/>
        </dgm:presLayoutVars>
      </dgm:prSet>
      <dgm:spPr/>
    </dgm:pt>
    <dgm:pt modelId="{6A55AA9D-492B-4A18-ABDB-53C6D4B95583}" type="pres">
      <dgm:prSet presAssocID="{BAE2071E-B267-B54C-9E3B-7854B8B68949}" presName="centerShape" presStyleLbl="vennNode1" presStyleIdx="0" presStyleCnt="5"/>
      <dgm:spPr/>
    </dgm:pt>
    <dgm:pt modelId="{4AFBF9FD-0EE8-42CB-8741-BCC27BE76707}" type="pres">
      <dgm:prSet presAssocID="{1DD1FF1B-A129-4B4B-B9F6-AD70EFA4616D}" presName="node" presStyleLbl="vennNode1" presStyleIdx="1" presStyleCnt="5" custScaleX="108416" custScaleY="101243">
        <dgm:presLayoutVars>
          <dgm:bulletEnabled val="1"/>
        </dgm:presLayoutVars>
      </dgm:prSet>
      <dgm:spPr/>
    </dgm:pt>
    <dgm:pt modelId="{F66A8A16-669D-48A9-8DB5-9E2AA2D87F7B}" type="pres">
      <dgm:prSet presAssocID="{5C8CEF87-FC1A-F847-AE02-59B88CDCEB8B}" presName="node" presStyleLbl="vennNode1" presStyleIdx="2" presStyleCnt="5" custScaleX="108416" custScaleY="101243">
        <dgm:presLayoutVars>
          <dgm:bulletEnabled val="1"/>
        </dgm:presLayoutVars>
      </dgm:prSet>
      <dgm:spPr/>
    </dgm:pt>
    <dgm:pt modelId="{40225437-EC5C-4235-9FC9-7ABDF1983A0B}" type="pres">
      <dgm:prSet presAssocID="{B7446361-8C33-CA49-A4CB-52D5FBB09346}" presName="node" presStyleLbl="vennNode1" presStyleIdx="3" presStyleCnt="5" custScaleX="108416" custScaleY="101243">
        <dgm:presLayoutVars>
          <dgm:bulletEnabled val="1"/>
        </dgm:presLayoutVars>
      </dgm:prSet>
      <dgm:spPr/>
    </dgm:pt>
    <dgm:pt modelId="{B6760C76-EB6A-426A-9B92-492F4A3EBDD6}" type="pres">
      <dgm:prSet presAssocID="{A0D4B472-6D68-A844-8CAC-909E523BDD72}" presName="node" presStyleLbl="vennNode1" presStyleIdx="4" presStyleCnt="5" custScaleX="108416" custScaleY="101243">
        <dgm:presLayoutVars>
          <dgm:bulletEnabled val="1"/>
        </dgm:presLayoutVars>
      </dgm:prSet>
      <dgm:spPr/>
    </dgm:pt>
  </dgm:ptLst>
  <dgm:cxnLst>
    <dgm:cxn modelId="{FD0EEA1B-676F-CD4F-B04E-8AEA2C7279D1}" srcId="{BAE2071E-B267-B54C-9E3B-7854B8B68949}" destId="{1DD1FF1B-A129-4B4B-B9F6-AD70EFA4616D}" srcOrd="0" destOrd="0" parTransId="{D104AF34-6728-5848-A4E5-5F7B9F174B63}" sibTransId="{AF08415D-96D9-8F46-9939-74E78481869A}"/>
    <dgm:cxn modelId="{9FF32922-A2F1-ED4C-BA94-7ACF1EE67DCB}" srcId="{BAE2071E-B267-B54C-9E3B-7854B8B68949}" destId="{A0D4B472-6D68-A844-8CAC-909E523BDD72}" srcOrd="3" destOrd="0" parTransId="{70E6AC78-369D-FC44-B4D6-ADDD6AD180ED}" sibTransId="{FE071FCC-5B24-6A46-83BE-5193B500F87B}"/>
    <dgm:cxn modelId="{10DDF926-CFF0-6844-BA91-CE9CB4592AF1}" srcId="{BAE2071E-B267-B54C-9E3B-7854B8B68949}" destId="{B7446361-8C33-CA49-A4CB-52D5FBB09346}" srcOrd="2" destOrd="0" parTransId="{715E43E3-2415-3F4C-9032-8F761D19914B}" sibTransId="{B6B82081-7762-3D41-B03A-C7155FE3D9DB}"/>
    <dgm:cxn modelId="{4C26F228-0BF3-4818-81B9-729D2D5B7105}" type="presOf" srcId="{B7446361-8C33-CA49-A4CB-52D5FBB09346}" destId="{40225437-EC5C-4235-9FC9-7ABDF1983A0B}" srcOrd="0" destOrd="0" presId="urn:microsoft.com/office/officeart/2005/8/layout/radial3"/>
    <dgm:cxn modelId="{51C7812F-79AF-4C56-809A-B3E63FBD9674}" type="presOf" srcId="{1DD1FF1B-A129-4B4B-B9F6-AD70EFA4616D}" destId="{4AFBF9FD-0EE8-42CB-8741-BCC27BE76707}" srcOrd="0" destOrd="0" presId="urn:microsoft.com/office/officeart/2005/8/layout/radial3"/>
    <dgm:cxn modelId="{9340ED5C-66C3-479C-AA87-75D627C14CB7}" type="presOf" srcId="{A0D4B472-6D68-A844-8CAC-909E523BDD72}" destId="{B6760C76-EB6A-426A-9B92-492F4A3EBDD6}" srcOrd="0" destOrd="0" presId="urn:microsoft.com/office/officeart/2005/8/layout/radial3"/>
    <dgm:cxn modelId="{A1DB5079-989A-2444-8F76-AFE23192A156}" srcId="{E1304E4A-5A90-8E48-A526-A83C09CD5DDE}" destId="{BAE2071E-B267-B54C-9E3B-7854B8B68949}" srcOrd="0" destOrd="0" parTransId="{926ECE03-2C36-0E4B-9F16-0E51D5F6EE08}" sibTransId="{5F2C2F7C-4FAE-7246-9F80-FFF791E8FB9D}"/>
    <dgm:cxn modelId="{48D30E85-1416-3A47-BC3E-3994E51E0F16}" srcId="{BAE2071E-B267-B54C-9E3B-7854B8B68949}" destId="{5C8CEF87-FC1A-F847-AE02-59B88CDCEB8B}" srcOrd="1" destOrd="0" parTransId="{8EA3D24F-B2D2-F54E-98E6-C1FC1DBDCE78}" sibTransId="{49B63029-D22E-8346-B2B8-A75560452A6F}"/>
    <dgm:cxn modelId="{C38004E1-D4BF-4B7F-B5E8-817C28678AFC}" type="presOf" srcId="{E1304E4A-5A90-8E48-A526-A83C09CD5DDE}" destId="{0DB673BC-7FB8-4314-A57A-9046C1A37A9F}" srcOrd="0" destOrd="0" presId="urn:microsoft.com/office/officeart/2005/8/layout/radial3"/>
    <dgm:cxn modelId="{0FE835EE-820D-4FCB-9550-2C311EF8515F}" type="presOf" srcId="{BAE2071E-B267-B54C-9E3B-7854B8B68949}" destId="{6A55AA9D-492B-4A18-ABDB-53C6D4B95583}" srcOrd="0" destOrd="0" presId="urn:microsoft.com/office/officeart/2005/8/layout/radial3"/>
    <dgm:cxn modelId="{C967DFEF-504E-4849-B070-BC457592BC1B}" type="presOf" srcId="{5C8CEF87-FC1A-F847-AE02-59B88CDCEB8B}" destId="{F66A8A16-669D-48A9-8DB5-9E2AA2D87F7B}" srcOrd="0" destOrd="0" presId="urn:microsoft.com/office/officeart/2005/8/layout/radial3"/>
    <dgm:cxn modelId="{EA99AF24-E76B-4482-BE73-635B8FC00138}" type="presParOf" srcId="{0DB673BC-7FB8-4314-A57A-9046C1A37A9F}" destId="{CBF3BCEE-9792-446F-B5A9-D02B5B683299}" srcOrd="0" destOrd="0" presId="urn:microsoft.com/office/officeart/2005/8/layout/radial3"/>
    <dgm:cxn modelId="{AF4ACA48-1998-4259-AEEE-FA0FEC57E6E8}" type="presParOf" srcId="{CBF3BCEE-9792-446F-B5A9-D02B5B683299}" destId="{6A55AA9D-492B-4A18-ABDB-53C6D4B95583}" srcOrd="0" destOrd="0" presId="urn:microsoft.com/office/officeart/2005/8/layout/radial3"/>
    <dgm:cxn modelId="{9501E77C-A388-4187-81B2-F836B787A941}" type="presParOf" srcId="{CBF3BCEE-9792-446F-B5A9-D02B5B683299}" destId="{4AFBF9FD-0EE8-42CB-8741-BCC27BE76707}" srcOrd="1" destOrd="0" presId="urn:microsoft.com/office/officeart/2005/8/layout/radial3"/>
    <dgm:cxn modelId="{035B61A4-131F-41D8-B30C-44C7C8F9BA02}" type="presParOf" srcId="{CBF3BCEE-9792-446F-B5A9-D02B5B683299}" destId="{F66A8A16-669D-48A9-8DB5-9E2AA2D87F7B}" srcOrd="2" destOrd="0" presId="urn:microsoft.com/office/officeart/2005/8/layout/radial3"/>
    <dgm:cxn modelId="{F250B297-6235-4963-A71A-AF4DBC5B4E3A}" type="presParOf" srcId="{CBF3BCEE-9792-446F-B5A9-D02B5B683299}" destId="{40225437-EC5C-4235-9FC9-7ABDF1983A0B}" srcOrd="3" destOrd="0" presId="urn:microsoft.com/office/officeart/2005/8/layout/radial3"/>
    <dgm:cxn modelId="{3AE98C97-5753-4609-AF7E-9118FFF9D82D}" type="presParOf" srcId="{CBF3BCEE-9792-446F-B5A9-D02B5B683299}" destId="{B6760C76-EB6A-426A-9B92-492F4A3EBDD6}"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10416-19D0-442A-8CFE-3F6D0747B6CD}">
      <dsp:nvSpPr>
        <dsp:cNvPr id="0" name=""/>
        <dsp:cNvSpPr/>
      </dsp:nvSpPr>
      <dsp:spPr>
        <a:xfrm>
          <a:off x="716" y="277618"/>
          <a:ext cx="1527544" cy="916526"/>
        </a:xfrm>
        <a:prstGeom prst="roundRect">
          <a:avLst>
            <a:gd name="adj" fmla="val 10000"/>
          </a:avLst>
        </a:prstGeom>
        <a:solidFill>
          <a:srgbClr val="A2183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a:t>Familiarización de los datos</a:t>
          </a:r>
        </a:p>
      </dsp:txBody>
      <dsp:txXfrm>
        <a:off x="27560" y="304462"/>
        <a:ext cx="1473856" cy="862838"/>
      </dsp:txXfrm>
    </dsp:sp>
    <dsp:sp modelId="{FC1992B5-E4C6-4804-B2C9-E224D9560890}">
      <dsp:nvSpPr>
        <dsp:cNvPr id="0" name=""/>
        <dsp:cNvSpPr/>
      </dsp:nvSpPr>
      <dsp:spPr>
        <a:xfrm>
          <a:off x="1662684" y="546466"/>
          <a:ext cx="323839" cy="37883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PE" sz="1300" kern="1200"/>
        </a:p>
      </dsp:txBody>
      <dsp:txXfrm>
        <a:off x="1662684" y="622232"/>
        <a:ext cx="226687" cy="227298"/>
      </dsp:txXfrm>
    </dsp:sp>
    <dsp:sp modelId="{47490484-3F18-4FDD-ADA7-4630D5D124D4}">
      <dsp:nvSpPr>
        <dsp:cNvPr id="0" name=""/>
        <dsp:cNvSpPr/>
      </dsp:nvSpPr>
      <dsp:spPr>
        <a:xfrm>
          <a:off x="2139278" y="277618"/>
          <a:ext cx="1527544" cy="916526"/>
        </a:xfrm>
        <a:prstGeom prst="roundRect">
          <a:avLst>
            <a:gd name="adj" fmla="val 10000"/>
          </a:avLst>
        </a:prstGeom>
        <a:solidFill>
          <a:srgbClr val="C3732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a:t>Codificación</a:t>
          </a:r>
        </a:p>
      </dsp:txBody>
      <dsp:txXfrm>
        <a:off x="2166122" y="304462"/>
        <a:ext cx="1473856" cy="862838"/>
      </dsp:txXfrm>
    </dsp:sp>
    <dsp:sp modelId="{E5971522-8E3D-46E9-9677-681867622C30}">
      <dsp:nvSpPr>
        <dsp:cNvPr id="0" name=""/>
        <dsp:cNvSpPr/>
      </dsp:nvSpPr>
      <dsp:spPr>
        <a:xfrm rot="5400000">
          <a:off x="2741130" y="1301073"/>
          <a:ext cx="323839" cy="37883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PE" sz="1300" kern="1200"/>
        </a:p>
      </dsp:txBody>
      <dsp:txXfrm rot="-5400000">
        <a:off x="2789401" y="1328568"/>
        <a:ext cx="227298" cy="226687"/>
      </dsp:txXfrm>
    </dsp:sp>
    <dsp:sp modelId="{71C1002D-A479-42EF-A8E9-C46B10EC457D}">
      <dsp:nvSpPr>
        <dsp:cNvPr id="0" name=""/>
        <dsp:cNvSpPr/>
      </dsp:nvSpPr>
      <dsp:spPr>
        <a:xfrm>
          <a:off x="2139278" y="1805162"/>
          <a:ext cx="1527544" cy="91652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a:t>Generación de temas iniciales</a:t>
          </a:r>
        </a:p>
      </dsp:txBody>
      <dsp:txXfrm>
        <a:off x="2166122" y="1832006"/>
        <a:ext cx="1473856" cy="862838"/>
      </dsp:txXfrm>
    </dsp:sp>
    <dsp:sp modelId="{1F3A65E2-6CFE-411D-B977-B52E3A2184F6}">
      <dsp:nvSpPr>
        <dsp:cNvPr id="0" name=""/>
        <dsp:cNvSpPr/>
      </dsp:nvSpPr>
      <dsp:spPr>
        <a:xfrm rot="10800000">
          <a:off x="1681015" y="2074010"/>
          <a:ext cx="323839" cy="37883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PE" sz="1300" kern="1200"/>
        </a:p>
      </dsp:txBody>
      <dsp:txXfrm rot="10800000">
        <a:off x="1778167" y="2149776"/>
        <a:ext cx="226687" cy="227298"/>
      </dsp:txXfrm>
    </dsp:sp>
    <dsp:sp modelId="{2DBCCAD6-690F-44D7-BD07-0DCEE4C67B13}">
      <dsp:nvSpPr>
        <dsp:cNvPr id="0" name=""/>
        <dsp:cNvSpPr/>
      </dsp:nvSpPr>
      <dsp:spPr>
        <a:xfrm>
          <a:off x="716" y="1805162"/>
          <a:ext cx="1527544" cy="916526"/>
        </a:xfrm>
        <a:prstGeom prst="roundRect">
          <a:avLst>
            <a:gd name="adj" fmla="val 10000"/>
          </a:avLst>
        </a:prstGeom>
        <a:solidFill>
          <a:srgbClr val="A2183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a:t>Desarrollo y división de temas </a:t>
          </a:r>
        </a:p>
      </dsp:txBody>
      <dsp:txXfrm>
        <a:off x="27560" y="1832006"/>
        <a:ext cx="1473856" cy="862838"/>
      </dsp:txXfrm>
    </dsp:sp>
    <dsp:sp modelId="{3E1F6A11-6876-4554-B034-81FB6B6DDC22}">
      <dsp:nvSpPr>
        <dsp:cNvPr id="0" name=""/>
        <dsp:cNvSpPr/>
      </dsp:nvSpPr>
      <dsp:spPr>
        <a:xfrm rot="5400000">
          <a:off x="602568" y="2828617"/>
          <a:ext cx="323839" cy="37883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PE" sz="1300" kern="1200"/>
        </a:p>
      </dsp:txBody>
      <dsp:txXfrm rot="-5400000">
        <a:off x="650839" y="2856112"/>
        <a:ext cx="227298" cy="226687"/>
      </dsp:txXfrm>
    </dsp:sp>
    <dsp:sp modelId="{9E342A1C-7938-4598-AA1D-28CC94C19FE0}">
      <dsp:nvSpPr>
        <dsp:cNvPr id="0" name=""/>
        <dsp:cNvSpPr/>
      </dsp:nvSpPr>
      <dsp:spPr>
        <a:xfrm>
          <a:off x="716" y="3332707"/>
          <a:ext cx="1527544" cy="916526"/>
        </a:xfrm>
        <a:prstGeom prst="roundRect">
          <a:avLst>
            <a:gd name="adj" fmla="val 10000"/>
          </a:avLst>
        </a:prstGeom>
        <a:solidFill>
          <a:srgbClr val="C3732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a:t>Definición y denominación de temas</a:t>
          </a:r>
        </a:p>
      </dsp:txBody>
      <dsp:txXfrm>
        <a:off x="27560" y="3359551"/>
        <a:ext cx="1473856" cy="862838"/>
      </dsp:txXfrm>
    </dsp:sp>
    <dsp:sp modelId="{4591625F-74C5-4C17-B502-9CCA16BDDFF9}">
      <dsp:nvSpPr>
        <dsp:cNvPr id="0" name=""/>
        <dsp:cNvSpPr/>
      </dsp:nvSpPr>
      <dsp:spPr>
        <a:xfrm>
          <a:off x="1662684" y="3601554"/>
          <a:ext cx="323839" cy="37883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PE" sz="1300" kern="1200"/>
        </a:p>
      </dsp:txBody>
      <dsp:txXfrm>
        <a:off x="1662684" y="3677320"/>
        <a:ext cx="226687" cy="227298"/>
      </dsp:txXfrm>
    </dsp:sp>
    <dsp:sp modelId="{CA09A02B-A64C-4532-8321-F162350213F9}">
      <dsp:nvSpPr>
        <dsp:cNvPr id="0" name=""/>
        <dsp:cNvSpPr/>
      </dsp:nvSpPr>
      <dsp:spPr>
        <a:xfrm>
          <a:off x="2139278" y="3332707"/>
          <a:ext cx="1527544" cy="91652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a:t>Selección de extractos representativos </a:t>
          </a:r>
        </a:p>
      </dsp:txBody>
      <dsp:txXfrm>
        <a:off x="2166122" y="3359551"/>
        <a:ext cx="1473856" cy="862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5AA9D-492B-4A18-ABDB-53C6D4B95583}">
      <dsp:nvSpPr>
        <dsp:cNvPr id="0" name=""/>
        <dsp:cNvSpPr/>
      </dsp:nvSpPr>
      <dsp:spPr>
        <a:xfrm>
          <a:off x="2177184" y="843176"/>
          <a:ext cx="2100544" cy="2100544"/>
        </a:xfrm>
        <a:prstGeom prst="ellipse">
          <a:avLst/>
        </a:prstGeom>
        <a:solidFill>
          <a:srgbClr val="C3732B">
            <a:alpha val="50000"/>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a:latin typeface="Poppins" panose="00000500000000000000" pitchFamily="2" charset="0"/>
              <a:cs typeface="Poppins" panose="00000500000000000000" pitchFamily="2" charset="0"/>
            </a:rPr>
            <a:t>Elección de IES y carrera</a:t>
          </a:r>
        </a:p>
      </dsp:txBody>
      <dsp:txXfrm>
        <a:off x="2484802" y="1150794"/>
        <a:ext cx="1485308" cy="1485308"/>
      </dsp:txXfrm>
    </dsp:sp>
    <dsp:sp modelId="{4AFBF9FD-0EE8-42CB-8741-BCC27BE76707}">
      <dsp:nvSpPr>
        <dsp:cNvPr id="0" name=""/>
        <dsp:cNvSpPr/>
      </dsp:nvSpPr>
      <dsp:spPr>
        <a:xfrm>
          <a:off x="2658124" y="-6152"/>
          <a:ext cx="1138663" cy="1063327"/>
        </a:xfrm>
        <a:prstGeom prst="ellipse">
          <a:avLst/>
        </a:prstGeom>
        <a:solidFill>
          <a:srgbClr val="A21830">
            <a:alpha val="50000"/>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latin typeface="Poppins" panose="00000500000000000000" pitchFamily="2" charset="0"/>
              <a:cs typeface="Poppins" panose="00000500000000000000" pitchFamily="2" charset="0"/>
            </a:rPr>
            <a:t>Oferta de Beca 18</a:t>
          </a:r>
        </a:p>
      </dsp:txBody>
      <dsp:txXfrm>
        <a:off x="2824877" y="149569"/>
        <a:ext cx="805157" cy="751885"/>
      </dsp:txXfrm>
    </dsp:sp>
    <dsp:sp modelId="{F66A8A16-669D-48A9-8DB5-9E2AA2D87F7B}">
      <dsp:nvSpPr>
        <dsp:cNvPr id="0" name=""/>
        <dsp:cNvSpPr/>
      </dsp:nvSpPr>
      <dsp:spPr>
        <a:xfrm>
          <a:off x="4026062" y="1361785"/>
          <a:ext cx="1138663" cy="1063327"/>
        </a:xfrm>
        <a:prstGeom prst="ellipse">
          <a:avLst/>
        </a:prstGeom>
        <a:solidFill>
          <a:srgbClr val="A21830">
            <a:alpha val="50000"/>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latin typeface="Poppins" panose="00000500000000000000" pitchFamily="2" charset="0"/>
              <a:cs typeface="Poppins" panose="00000500000000000000" pitchFamily="2" charset="0"/>
            </a:rPr>
            <a:t>Prestigio y calidad de IES</a:t>
          </a:r>
        </a:p>
      </dsp:txBody>
      <dsp:txXfrm>
        <a:off x="4192815" y="1517506"/>
        <a:ext cx="805157" cy="751885"/>
      </dsp:txXfrm>
    </dsp:sp>
    <dsp:sp modelId="{40225437-EC5C-4235-9FC9-7ABDF1983A0B}">
      <dsp:nvSpPr>
        <dsp:cNvPr id="0" name=""/>
        <dsp:cNvSpPr/>
      </dsp:nvSpPr>
      <dsp:spPr>
        <a:xfrm>
          <a:off x="2658124" y="2729723"/>
          <a:ext cx="1138663" cy="1063327"/>
        </a:xfrm>
        <a:prstGeom prst="ellipse">
          <a:avLst/>
        </a:prstGeom>
        <a:solidFill>
          <a:srgbClr val="A21830">
            <a:alpha val="50000"/>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latin typeface="Poppins" panose="00000500000000000000" pitchFamily="2" charset="0"/>
              <a:cs typeface="Poppins" panose="00000500000000000000" pitchFamily="2" charset="0"/>
            </a:rPr>
            <a:t>Ubicación geográfica de IES</a:t>
          </a:r>
        </a:p>
      </dsp:txBody>
      <dsp:txXfrm>
        <a:off x="2824877" y="2885444"/>
        <a:ext cx="805157" cy="751885"/>
      </dsp:txXfrm>
    </dsp:sp>
    <dsp:sp modelId="{B6760C76-EB6A-426A-9B92-492F4A3EBDD6}">
      <dsp:nvSpPr>
        <dsp:cNvPr id="0" name=""/>
        <dsp:cNvSpPr/>
      </dsp:nvSpPr>
      <dsp:spPr>
        <a:xfrm>
          <a:off x="1290186" y="1361785"/>
          <a:ext cx="1138663" cy="1063327"/>
        </a:xfrm>
        <a:prstGeom prst="ellipse">
          <a:avLst/>
        </a:prstGeom>
        <a:solidFill>
          <a:srgbClr val="A21830">
            <a:alpha val="50000"/>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latin typeface="Poppins" panose="00000500000000000000" pitchFamily="2" charset="0"/>
              <a:cs typeface="Poppins" panose="00000500000000000000" pitchFamily="2" charset="0"/>
            </a:rPr>
            <a:t>Entorno familiar y social</a:t>
          </a:r>
        </a:p>
      </dsp:txBody>
      <dsp:txXfrm>
        <a:off x="1456939" y="1517506"/>
        <a:ext cx="805157" cy="7518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2B2FD5E0-EC07-4AAA-9FBD-AEABAFE00C7B}" type="datetimeFigureOut">
              <a:rPr lang="es-PE" smtClean="0"/>
              <a:t>10/11/2025</a:t>
            </a:fld>
            <a:endParaRPr lang="es-PE"/>
          </a:p>
        </p:txBody>
      </p:sp>
      <p:sp>
        <p:nvSpPr>
          <p:cNvPr id="4" name="Marcador de imagen de diapositiva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3370D95C-EBD2-4654-867C-5104F382046A}" type="slidenum">
              <a:rPr lang="es-PE" smtClean="0"/>
              <a:t>‹Nº›</a:t>
            </a:fld>
            <a:endParaRPr lang="es-PE"/>
          </a:p>
        </p:txBody>
      </p:sp>
    </p:spTree>
    <p:extLst>
      <p:ext uri="{BB962C8B-B14F-4D97-AF65-F5344CB8AC3E}">
        <p14:creationId xmlns:p14="http://schemas.microsoft.com/office/powerpoint/2010/main" val="251733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3370D95C-EBD2-4654-867C-5104F382046A}" type="slidenum">
              <a:rPr lang="es-PE" smtClean="0"/>
              <a:t>9</a:t>
            </a:fld>
            <a:endParaRPr lang="es-PE"/>
          </a:p>
        </p:txBody>
      </p:sp>
    </p:spTree>
    <p:extLst>
      <p:ext uri="{BB962C8B-B14F-4D97-AF65-F5344CB8AC3E}">
        <p14:creationId xmlns:p14="http://schemas.microsoft.com/office/powerpoint/2010/main" val="1703122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3370D95C-EBD2-4654-867C-5104F382046A}" type="slidenum">
              <a:rPr lang="es-PE" smtClean="0"/>
              <a:t>19</a:t>
            </a:fld>
            <a:endParaRPr lang="es-PE"/>
          </a:p>
        </p:txBody>
      </p:sp>
    </p:spTree>
    <p:extLst>
      <p:ext uri="{BB962C8B-B14F-4D97-AF65-F5344CB8AC3E}">
        <p14:creationId xmlns:p14="http://schemas.microsoft.com/office/powerpoint/2010/main" val="285187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3370D95C-EBD2-4654-867C-5104F382046A}" type="slidenum">
              <a:rPr lang="es-PE" smtClean="0"/>
              <a:t>20</a:t>
            </a:fld>
            <a:endParaRPr lang="es-PE"/>
          </a:p>
        </p:txBody>
      </p:sp>
    </p:spTree>
    <p:extLst>
      <p:ext uri="{BB962C8B-B14F-4D97-AF65-F5344CB8AC3E}">
        <p14:creationId xmlns:p14="http://schemas.microsoft.com/office/powerpoint/2010/main" val="184064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3370D95C-EBD2-4654-867C-5104F382046A}" type="slidenum">
              <a:rPr lang="es-PE" smtClean="0"/>
              <a:t>10</a:t>
            </a:fld>
            <a:endParaRPr lang="es-PE"/>
          </a:p>
        </p:txBody>
      </p:sp>
    </p:spTree>
    <p:extLst>
      <p:ext uri="{BB962C8B-B14F-4D97-AF65-F5344CB8AC3E}">
        <p14:creationId xmlns:p14="http://schemas.microsoft.com/office/powerpoint/2010/main" val="271435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3370D95C-EBD2-4654-867C-5104F382046A}" type="slidenum">
              <a:rPr lang="es-PE" smtClean="0"/>
              <a:t>11</a:t>
            </a:fld>
            <a:endParaRPr lang="es-PE"/>
          </a:p>
        </p:txBody>
      </p:sp>
    </p:spTree>
    <p:extLst>
      <p:ext uri="{BB962C8B-B14F-4D97-AF65-F5344CB8AC3E}">
        <p14:creationId xmlns:p14="http://schemas.microsoft.com/office/powerpoint/2010/main" val="414755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3370D95C-EBD2-4654-867C-5104F382046A}" type="slidenum">
              <a:rPr lang="es-PE" smtClean="0"/>
              <a:t>12</a:t>
            </a:fld>
            <a:endParaRPr lang="es-PE"/>
          </a:p>
        </p:txBody>
      </p:sp>
    </p:spTree>
    <p:extLst>
      <p:ext uri="{BB962C8B-B14F-4D97-AF65-F5344CB8AC3E}">
        <p14:creationId xmlns:p14="http://schemas.microsoft.com/office/powerpoint/2010/main" val="322031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3370D95C-EBD2-4654-867C-5104F382046A}" type="slidenum">
              <a:rPr lang="es-PE" smtClean="0"/>
              <a:t>13</a:t>
            </a:fld>
            <a:endParaRPr lang="es-PE"/>
          </a:p>
        </p:txBody>
      </p:sp>
    </p:spTree>
    <p:extLst>
      <p:ext uri="{BB962C8B-B14F-4D97-AF65-F5344CB8AC3E}">
        <p14:creationId xmlns:p14="http://schemas.microsoft.com/office/powerpoint/2010/main" val="44143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3370D95C-EBD2-4654-867C-5104F382046A}" type="slidenum">
              <a:rPr lang="es-PE" smtClean="0"/>
              <a:t>14</a:t>
            </a:fld>
            <a:endParaRPr lang="es-PE"/>
          </a:p>
        </p:txBody>
      </p:sp>
    </p:spTree>
    <p:extLst>
      <p:ext uri="{BB962C8B-B14F-4D97-AF65-F5344CB8AC3E}">
        <p14:creationId xmlns:p14="http://schemas.microsoft.com/office/powerpoint/2010/main" val="102184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3370D95C-EBD2-4654-867C-5104F382046A}" type="slidenum">
              <a:rPr lang="es-PE" smtClean="0"/>
              <a:t>15</a:t>
            </a:fld>
            <a:endParaRPr lang="es-PE"/>
          </a:p>
        </p:txBody>
      </p:sp>
    </p:spTree>
    <p:extLst>
      <p:ext uri="{BB962C8B-B14F-4D97-AF65-F5344CB8AC3E}">
        <p14:creationId xmlns:p14="http://schemas.microsoft.com/office/powerpoint/2010/main" val="81567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3370D95C-EBD2-4654-867C-5104F382046A}" type="slidenum">
              <a:rPr lang="es-PE" smtClean="0"/>
              <a:t>16</a:t>
            </a:fld>
            <a:endParaRPr lang="es-PE"/>
          </a:p>
        </p:txBody>
      </p:sp>
    </p:spTree>
    <p:extLst>
      <p:ext uri="{BB962C8B-B14F-4D97-AF65-F5344CB8AC3E}">
        <p14:creationId xmlns:p14="http://schemas.microsoft.com/office/powerpoint/2010/main" val="219450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3370D95C-EBD2-4654-867C-5104F382046A}" type="slidenum">
              <a:rPr lang="es-PE" smtClean="0"/>
              <a:t>17</a:t>
            </a:fld>
            <a:endParaRPr lang="es-PE"/>
          </a:p>
        </p:txBody>
      </p:sp>
    </p:spTree>
    <p:extLst>
      <p:ext uri="{BB962C8B-B14F-4D97-AF65-F5344CB8AC3E}">
        <p14:creationId xmlns:p14="http://schemas.microsoft.com/office/powerpoint/2010/main" val="133943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95124-7FCD-D64E-B920-0939156E12A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4BB7FA7C-2E01-7D43-93D6-3F8D66C98C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A68C74DE-7EF4-6E44-A3C4-E1C1E9FAF67D}"/>
              </a:ext>
            </a:extLst>
          </p:cNvPr>
          <p:cNvSpPr>
            <a:spLocks noGrp="1"/>
          </p:cNvSpPr>
          <p:nvPr>
            <p:ph type="dt" sz="half" idx="10"/>
          </p:nvPr>
        </p:nvSpPr>
        <p:spPr/>
        <p:txBody>
          <a:bodyPr/>
          <a:lstStyle/>
          <a:p>
            <a:fld id="{34EA5C86-C08E-214F-9A36-28FAE9A2474F}" type="datetimeFigureOut">
              <a:rPr lang="es-PE" smtClean="0"/>
              <a:t>10/11/2025</a:t>
            </a:fld>
            <a:endParaRPr lang="es-PE"/>
          </a:p>
        </p:txBody>
      </p:sp>
      <p:sp>
        <p:nvSpPr>
          <p:cNvPr id="5" name="Marcador de pie de página 4">
            <a:extLst>
              <a:ext uri="{FF2B5EF4-FFF2-40B4-BE49-F238E27FC236}">
                <a16:creationId xmlns:a16="http://schemas.microsoft.com/office/drawing/2014/main" id="{0A4A3D75-9441-A043-B242-D2C028CBCB4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A8859D1-E9FF-F749-988C-71EC82979B43}"/>
              </a:ext>
            </a:extLst>
          </p:cNvPr>
          <p:cNvSpPr>
            <a:spLocks noGrp="1"/>
          </p:cNvSpPr>
          <p:nvPr>
            <p:ph type="sldNum" sz="quarter" idx="12"/>
          </p:nvPr>
        </p:nvSpPr>
        <p:spPr/>
        <p:txBody>
          <a:bodyPr/>
          <a:lstStyle/>
          <a:p>
            <a:fld id="{A6BC4155-7BB3-0141-A779-D060BB55F693}" type="slidenum">
              <a:rPr lang="es-PE" smtClean="0"/>
              <a:t>‹Nº›</a:t>
            </a:fld>
            <a:endParaRPr lang="es-PE"/>
          </a:p>
        </p:txBody>
      </p:sp>
      <p:pic>
        <p:nvPicPr>
          <p:cNvPr id="8" name="Imagen 7">
            <a:extLst>
              <a:ext uri="{FF2B5EF4-FFF2-40B4-BE49-F238E27FC236}">
                <a16:creationId xmlns:a16="http://schemas.microsoft.com/office/drawing/2014/main" id="{236F5774-BCBE-334B-8AA1-36D51B2FA29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3464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F82CC-16E5-DC4B-A9B4-B7C50A9995D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A7A13AC-FD26-754B-8CD0-3F94BE752E81}"/>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PE"/>
          </a:p>
        </p:txBody>
      </p:sp>
      <p:sp>
        <p:nvSpPr>
          <p:cNvPr id="4" name="Marcador de fecha 3">
            <a:extLst>
              <a:ext uri="{FF2B5EF4-FFF2-40B4-BE49-F238E27FC236}">
                <a16:creationId xmlns:a16="http://schemas.microsoft.com/office/drawing/2014/main" id="{6AF894CD-E090-AD46-B90E-FBFA1517E83A}"/>
              </a:ext>
            </a:extLst>
          </p:cNvPr>
          <p:cNvSpPr>
            <a:spLocks noGrp="1"/>
          </p:cNvSpPr>
          <p:nvPr>
            <p:ph type="dt" sz="half" idx="10"/>
          </p:nvPr>
        </p:nvSpPr>
        <p:spPr/>
        <p:txBody>
          <a:bodyPr/>
          <a:lstStyle/>
          <a:p>
            <a:fld id="{34EA5C86-C08E-214F-9A36-28FAE9A2474F}" type="datetimeFigureOut">
              <a:rPr lang="es-PE" smtClean="0"/>
              <a:t>10/11/2025</a:t>
            </a:fld>
            <a:endParaRPr lang="es-PE"/>
          </a:p>
        </p:txBody>
      </p:sp>
      <p:sp>
        <p:nvSpPr>
          <p:cNvPr id="5" name="Marcador de pie de página 4">
            <a:extLst>
              <a:ext uri="{FF2B5EF4-FFF2-40B4-BE49-F238E27FC236}">
                <a16:creationId xmlns:a16="http://schemas.microsoft.com/office/drawing/2014/main" id="{6CF8524F-BF9B-E74A-BBEA-A08A450BCDD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51EA94A-1392-CE41-A100-0E97AAE60153}"/>
              </a:ext>
            </a:extLst>
          </p:cNvPr>
          <p:cNvSpPr>
            <a:spLocks noGrp="1"/>
          </p:cNvSpPr>
          <p:nvPr>
            <p:ph type="sldNum" sz="quarter" idx="12"/>
          </p:nvPr>
        </p:nvSpPr>
        <p:spPr/>
        <p:txBody>
          <a:bodyPr/>
          <a:lstStyle/>
          <a:p>
            <a:fld id="{A6BC4155-7BB3-0141-A779-D060BB55F693}" type="slidenum">
              <a:rPr lang="es-PE" smtClean="0"/>
              <a:t>‹Nº›</a:t>
            </a:fld>
            <a:endParaRPr lang="es-PE"/>
          </a:p>
        </p:txBody>
      </p:sp>
    </p:spTree>
    <p:extLst>
      <p:ext uri="{BB962C8B-B14F-4D97-AF65-F5344CB8AC3E}">
        <p14:creationId xmlns:p14="http://schemas.microsoft.com/office/powerpoint/2010/main" val="210960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68F2B4-B947-BA4F-9E26-5A7DEB02413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9443ECDC-C7D2-D745-93FC-7E00499132F8}"/>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PE"/>
          </a:p>
        </p:txBody>
      </p:sp>
      <p:sp>
        <p:nvSpPr>
          <p:cNvPr id="4" name="Marcador de fecha 3">
            <a:extLst>
              <a:ext uri="{FF2B5EF4-FFF2-40B4-BE49-F238E27FC236}">
                <a16:creationId xmlns:a16="http://schemas.microsoft.com/office/drawing/2014/main" id="{BA60DBB1-9B18-AD41-9A3E-7D6425710C2E}"/>
              </a:ext>
            </a:extLst>
          </p:cNvPr>
          <p:cNvSpPr>
            <a:spLocks noGrp="1"/>
          </p:cNvSpPr>
          <p:nvPr>
            <p:ph type="dt" sz="half" idx="10"/>
          </p:nvPr>
        </p:nvSpPr>
        <p:spPr/>
        <p:txBody>
          <a:bodyPr/>
          <a:lstStyle/>
          <a:p>
            <a:fld id="{34EA5C86-C08E-214F-9A36-28FAE9A2474F}" type="datetimeFigureOut">
              <a:rPr lang="es-PE" smtClean="0"/>
              <a:t>10/11/2025</a:t>
            </a:fld>
            <a:endParaRPr lang="es-PE"/>
          </a:p>
        </p:txBody>
      </p:sp>
      <p:sp>
        <p:nvSpPr>
          <p:cNvPr id="5" name="Marcador de pie de página 4">
            <a:extLst>
              <a:ext uri="{FF2B5EF4-FFF2-40B4-BE49-F238E27FC236}">
                <a16:creationId xmlns:a16="http://schemas.microsoft.com/office/drawing/2014/main" id="{EEC0FDBA-74B0-B445-8060-5F85820F782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FED29E6-8C83-364D-864B-7420C444286D}"/>
              </a:ext>
            </a:extLst>
          </p:cNvPr>
          <p:cNvSpPr>
            <a:spLocks noGrp="1"/>
          </p:cNvSpPr>
          <p:nvPr>
            <p:ph type="sldNum" sz="quarter" idx="12"/>
          </p:nvPr>
        </p:nvSpPr>
        <p:spPr/>
        <p:txBody>
          <a:bodyPr/>
          <a:lstStyle/>
          <a:p>
            <a:fld id="{A6BC4155-7BB3-0141-A779-D060BB55F693}" type="slidenum">
              <a:rPr lang="es-PE" smtClean="0"/>
              <a:t>‹Nº›</a:t>
            </a:fld>
            <a:endParaRPr lang="es-PE"/>
          </a:p>
        </p:txBody>
      </p:sp>
    </p:spTree>
    <p:extLst>
      <p:ext uri="{BB962C8B-B14F-4D97-AF65-F5344CB8AC3E}">
        <p14:creationId xmlns:p14="http://schemas.microsoft.com/office/powerpoint/2010/main" val="98403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114D2-451C-B943-8223-0C11556AF3C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D784D87-9769-004C-BBB4-39E2F2C755DF}"/>
              </a:ext>
            </a:extLst>
          </p:cNvPr>
          <p:cNvSpPr>
            <a:spLocks noGrp="1"/>
          </p:cNvSpPr>
          <p:nvPr>
            <p:ph idx="1"/>
          </p:nvPr>
        </p:nvSpPr>
        <p:spPr/>
        <p:txBody>
          <a:bodyPr/>
          <a:lstStyle/>
          <a:p>
            <a:r>
              <a:rPr lang="es-ES"/>
              <a:t>Editar los estilos de texto del patrón
Segundo nivel
Tercer nivel
Cuarto nivel
Quinto nivel</a:t>
            </a:r>
            <a:endParaRPr lang="es-PE"/>
          </a:p>
        </p:txBody>
      </p:sp>
      <p:sp>
        <p:nvSpPr>
          <p:cNvPr id="4" name="Marcador de fecha 3">
            <a:extLst>
              <a:ext uri="{FF2B5EF4-FFF2-40B4-BE49-F238E27FC236}">
                <a16:creationId xmlns:a16="http://schemas.microsoft.com/office/drawing/2014/main" id="{CF7E7AB1-8736-8341-A40D-85075E6ACE3D}"/>
              </a:ext>
            </a:extLst>
          </p:cNvPr>
          <p:cNvSpPr>
            <a:spLocks noGrp="1"/>
          </p:cNvSpPr>
          <p:nvPr>
            <p:ph type="dt" sz="half" idx="10"/>
          </p:nvPr>
        </p:nvSpPr>
        <p:spPr/>
        <p:txBody>
          <a:bodyPr/>
          <a:lstStyle/>
          <a:p>
            <a:fld id="{34EA5C86-C08E-214F-9A36-28FAE9A2474F}" type="datetimeFigureOut">
              <a:rPr lang="es-PE" smtClean="0"/>
              <a:t>10/11/2025</a:t>
            </a:fld>
            <a:endParaRPr lang="es-PE"/>
          </a:p>
        </p:txBody>
      </p:sp>
      <p:sp>
        <p:nvSpPr>
          <p:cNvPr id="5" name="Marcador de pie de página 4">
            <a:extLst>
              <a:ext uri="{FF2B5EF4-FFF2-40B4-BE49-F238E27FC236}">
                <a16:creationId xmlns:a16="http://schemas.microsoft.com/office/drawing/2014/main" id="{C2D947A7-9DCE-6B4D-93BC-5DE479EECA7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CB9F283-2D06-5D45-B934-0A534D4485A2}"/>
              </a:ext>
            </a:extLst>
          </p:cNvPr>
          <p:cNvSpPr>
            <a:spLocks noGrp="1"/>
          </p:cNvSpPr>
          <p:nvPr>
            <p:ph type="sldNum" sz="quarter" idx="12"/>
          </p:nvPr>
        </p:nvSpPr>
        <p:spPr/>
        <p:txBody>
          <a:bodyPr/>
          <a:lstStyle/>
          <a:p>
            <a:fld id="{A6BC4155-7BB3-0141-A779-D060BB55F693}" type="slidenum">
              <a:rPr lang="es-PE" smtClean="0"/>
              <a:t>‹Nº›</a:t>
            </a:fld>
            <a:endParaRPr lang="es-PE"/>
          </a:p>
        </p:txBody>
      </p:sp>
      <p:pic>
        <p:nvPicPr>
          <p:cNvPr id="8" name="Imagen 7">
            <a:extLst>
              <a:ext uri="{FF2B5EF4-FFF2-40B4-BE49-F238E27FC236}">
                <a16:creationId xmlns:a16="http://schemas.microsoft.com/office/drawing/2014/main" id="{7A7BABAF-B8F8-FD41-B1BD-C2C6766D7D1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9585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C6D83-A265-BB40-B9B0-DD2EDC6E135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A57D0D7-A49C-E44D-839F-A11AD74CC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PE"/>
          </a:p>
        </p:txBody>
      </p:sp>
      <p:sp>
        <p:nvSpPr>
          <p:cNvPr id="4" name="Marcador de fecha 3">
            <a:extLst>
              <a:ext uri="{FF2B5EF4-FFF2-40B4-BE49-F238E27FC236}">
                <a16:creationId xmlns:a16="http://schemas.microsoft.com/office/drawing/2014/main" id="{ACA285C7-AB37-6A41-8802-B8D005E66821}"/>
              </a:ext>
            </a:extLst>
          </p:cNvPr>
          <p:cNvSpPr>
            <a:spLocks noGrp="1"/>
          </p:cNvSpPr>
          <p:nvPr>
            <p:ph type="dt" sz="half" idx="10"/>
          </p:nvPr>
        </p:nvSpPr>
        <p:spPr/>
        <p:txBody>
          <a:bodyPr/>
          <a:lstStyle/>
          <a:p>
            <a:fld id="{34EA5C86-C08E-214F-9A36-28FAE9A2474F}" type="datetimeFigureOut">
              <a:rPr lang="es-PE" smtClean="0"/>
              <a:t>10/11/2025</a:t>
            </a:fld>
            <a:endParaRPr lang="es-PE"/>
          </a:p>
        </p:txBody>
      </p:sp>
      <p:sp>
        <p:nvSpPr>
          <p:cNvPr id="5" name="Marcador de pie de página 4">
            <a:extLst>
              <a:ext uri="{FF2B5EF4-FFF2-40B4-BE49-F238E27FC236}">
                <a16:creationId xmlns:a16="http://schemas.microsoft.com/office/drawing/2014/main" id="{640F0D71-D8F2-3547-8F40-A2B630EFF7B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35FCFA3-462F-8047-864C-D9ACDF6F57E3}"/>
              </a:ext>
            </a:extLst>
          </p:cNvPr>
          <p:cNvSpPr>
            <a:spLocks noGrp="1"/>
          </p:cNvSpPr>
          <p:nvPr>
            <p:ph type="sldNum" sz="quarter" idx="12"/>
          </p:nvPr>
        </p:nvSpPr>
        <p:spPr/>
        <p:txBody>
          <a:bodyPr/>
          <a:lstStyle/>
          <a:p>
            <a:fld id="{A6BC4155-7BB3-0141-A779-D060BB55F693}" type="slidenum">
              <a:rPr lang="es-PE" smtClean="0"/>
              <a:t>‹Nº›</a:t>
            </a:fld>
            <a:endParaRPr lang="es-PE"/>
          </a:p>
        </p:txBody>
      </p:sp>
      <p:pic>
        <p:nvPicPr>
          <p:cNvPr id="8" name="Imagen 7">
            <a:extLst>
              <a:ext uri="{FF2B5EF4-FFF2-40B4-BE49-F238E27FC236}">
                <a16:creationId xmlns:a16="http://schemas.microsoft.com/office/drawing/2014/main" id="{6466B47F-723B-F14C-913F-403CFC0672C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1964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B5AF68-17C5-E14A-81D1-B8C48A6338C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7116387-7193-824A-97CF-C8F888504DCD}"/>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PE"/>
          </a:p>
        </p:txBody>
      </p:sp>
      <p:sp>
        <p:nvSpPr>
          <p:cNvPr id="4" name="Marcador de contenido 3">
            <a:extLst>
              <a:ext uri="{FF2B5EF4-FFF2-40B4-BE49-F238E27FC236}">
                <a16:creationId xmlns:a16="http://schemas.microsoft.com/office/drawing/2014/main" id="{33A1A342-67B2-5F49-AE97-0B1BC99195B9}"/>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PE"/>
          </a:p>
        </p:txBody>
      </p:sp>
      <p:sp>
        <p:nvSpPr>
          <p:cNvPr id="5" name="Marcador de fecha 4">
            <a:extLst>
              <a:ext uri="{FF2B5EF4-FFF2-40B4-BE49-F238E27FC236}">
                <a16:creationId xmlns:a16="http://schemas.microsoft.com/office/drawing/2014/main" id="{835A3609-A2E8-C141-B03A-15D3AF32A140}"/>
              </a:ext>
            </a:extLst>
          </p:cNvPr>
          <p:cNvSpPr>
            <a:spLocks noGrp="1"/>
          </p:cNvSpPr>
          <p:nvPr>
            <p:ph type="dt" sz="half" idx="10"/>
          </p:nvPr>
        </p:nvSpPr>
        <p:spPr/>
        <p:txBody>
          <a:bodyPr/>
          <a:lstStyle/>
          <a:p>
            <a:fld id="{34EA5C86-C08E-214F-9A36-28FAE9A2474F}" type="datetimeFigureOut">
              <a:rPr lang="es-PE" smtClean="0"/>
              <a:t>10/11/2025</a:t>
            </a:fld>
            <a:endParaRPr lang="es-PE"/>
          </a:p>
        </p:txBody>
      </p:sp>
      <p:sp>
        <p:nvSpPr>
          <p:cNvPr id="6" name="Marcador de pie de página 5">
            <a:extLst>
              <a:ext uri="{FF2B5EF4-FFF2-40B4-BE49-F238E27FC236}">
                <a16:creationId xmlns:a16="http://schemas.microsoft.com/office/drawing/2014/main" id="{F8F64101-EC6A-594C-BC39-B666B0E6FCC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3460A0E-8C2D-E240-9153-743756714879}"/>
              </a:ext>
            </a:extLst>
          </p:cNvPr>
          <p:cNvSpPr>
            <a:spLocks noGrp="1"/>
          </p:cNvSpPr>
          <p:nvPr>
            <p:ph type="sldNum" sz="quarter" idx="12"/>
          </p:nvPr>
        </p:nvSpPr>
        <p:spPr/>
        <p:txBody>
          <a:bodyPr/>
          <a:lstStyle/>
          <a:p>
            <a:fld id="{A6BC4155-7BB3-0141-A779-D060BB55F693}" type="slidenum">
              <a:rPr lang="es-PE" smtClean="0"/>
              <a:t>‹Nº›</a:t>
            </a:fld>
            <a:endParaRPr lang="es-PE"/>
          </a:p>
        </p:txBody>
      </p:sp>
      <p:pic>
        <p:nvPicPr>
          <p:cNvPr id="9" name="Imagen 8">
            <a:extLst>
              <a:ext uri="{FF2B5EF4-FFF2-40B4-BE49-F238E27FC236}">
                <a16:creationId xmlns:a16="http://schemas.microsoft.com/office/drawing/2014/main" id="{F62554D9-D02C-F743-A9A2-FB35DF0561B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561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7" name="Marcador de fecha 6">
            <a:extLst>
              <a:ext uri="{FF2B5EF4-FFF2-40B4-BE49-F238E27FC236}">
                <a16:creationId xmlns:a16="http://schemas.microsoft.com/office/drawing/2014/main" id="{D9DA48CE-7E11-1347-B8C7-E47C928BD243}"/>
              </a:ext>
            </a:extLst>
          </p:cNvPr>
          <p:cNvSpPr>
            <a:spLocks noGrp="1"/>
          </p:cNvSpPr>
          <p:nvPr>
            <p:ph type="dt" sz="half" idx="10"/>
          </p:nvPr>
        </p:nvSpPr>
        <p:spPr/>
        <p:txBody>
          <a:bodyPr/>
          <a:lstStyle/>
          <a:p>
            <a:fld id="{34EA5C86-C08E-214F-9A36-28FAE9A2474F}" type="datetimeFigureOut">
              <a:rPr lang="es-PE" smtClean="0"/>
              <a:t>10/11/2025</a:t>
            </a:fld>
            <a:endParaRPr lang="es-PE"/>
          </a:p>
        </p:txBody>
      </p:sp>
      <p:sp>
        <p:nvSpPr>
          <p:cNvPr id="8" name="Marcador de pie de página 7">
            <a:extLst>
              <a:ext uri="{FF2B5EF4-FFF2-40B4-BE49-F238E27FC236}">
                <a16:creationId xmlns:a16="http://schemas.microsoft.com/office/drawing/2014/main" id="{9AABBA60-6D36-9046-B882-975BF0437BD7}"/>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354C1A51-3E05-0343-B667-ABB390C5C42A}"/>
              </a:ext>
            </a:extLst>
          </p:cNvPr>
          <p:cNvSpPr>
            <a:spLocks noGrp="1"/>
          </p:cNvSpPr>
          <p:nvPr>
            <p:ph type="sldNum" sz="quarter" idx="12"/>
          </p:nvPr>
        </p:nvSpPr>
        <p:spPr/>
        <p:txBody>
          <a:bodyPr/>
          <a:lstStyle/>
          <a:p>
            <a:fld id="{A6BC4155-7BB3-0141-A779-D060BB55F693}" type="slidenum">
              <a:rPr lang="es-PE" smtClean="0"/>
              <a:t>‹Nº›</a:t>
            </a:fld>
            <a:endParaRPr lang="es-PE"/>
          </a:p>
        </p:txBody>
      </p:sp>
      <p:pic>
        <p:nvPicPr>
          <p:cNvPr id="11" name="Imagen 10">
            <a:extLst>
              <a:ext uri="{FF2B5EF4-FFF2-40B4-BE49-F238E27FC236}">
                <a16:creationId xmlns:a16="http://schemas.microsoft.com/office/drawing/2014/main" id="{9660E75A-0DD0-3147-B336-C0B0B3EC532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705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7FD550-C514-1C48-B220-2920BBFA4E0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584D72C5-EC7F-464D-8F4C-3F11DD1CEBA0}"/>
              </a:ext>
            </a:extLst>
          </p:cNvPr>
          <p:cNvSpPr>
            <a:spLocks noGrp="1"/>
          </p:cNvSpPr>
          <p:nvPr>
            <p:ph type="dt" sz="half" idx="10"/>
          </p:nvPr>
        </p:nvSpPr>
        <p:spPr/>
        <p:txBody>
          <a:bodyPr/>
          <a:lstStyle/>
          <a:p>
            <a:fld id="{34EA5C86-C08E-214F-9A36-28FAE9A2474F}" type="datetimeFigureOut">
              <a:rPr lang="es-PE" smtClean="0"/>
              <a:t>10/11/2025</a:t>
            </a:fld>
            <a:endParaRPr lang="es-PE"/>
          </a:p>
        </p:txBody>
      </p:sp>
      <p:sp>
        <p:nvSpPr>
          <p:cNvPr id="4" name="Marcador de pie de página 3">
            <a:extLst>
              <a:ext uri="{FF2B5EF4-FFF2-40B4-BE49-F238E27FC236}">
                <a16:creationId xmlns:a16="http://schemas.microsoft.com/office/drawing/2014/main" id="{1E90B1FD-105D-5541-A8EF-8148B8EBBED7}"/>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A889955B-15A3-1F4F-A27D-93A54AF05CE8}"/>
              </a:ext>
            </a:extLst>
          </p:cNvPr>
          <p:cNvSpPr>
            <a:spLocks noGrp="1"/>
          </p:cNvSpPr>
          <p:nvPr>
            <p:ph type="sldNum" sz="quarter" idx="12"/>
          </p:nvPr>
        </p:nvSpPr>
        <p:spPr/>
        <p:txBody>
          <a:bodyPr/>
          <a:lstStyle/>
          <a:p>
            <a:fld id="{A6BC4155-7BB3-0141-A779-D060BB55F693}" type="slidenum">
              <a:rPr lang="es-PE" smtClean="0"/>
              <a:t>‹Nº›</a:t>
            </a:fld>
            <a:endParaRPr lang="es-PE"/>
          </a:p>
        </p:txBody>
      </p:sp>
    </p:spTree>
    <p:extLst>
      <p:ext uri="{BB962C8B-B14F-4D97-AF65-F5344CB8AC3E}">
        <p14:creationId xmlns:p14="http://schemas.microsoft.com/office/powerpoint/2010/main" val="118866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D88E2C3-0674-E541-B0E5-34416F3D22C2}"/>
              </a:ext>
            </a:extLst>
          </p:cNvPr>
          <p:cNvSpPr>
            <a:spLocks noGrp="1"/>
          </p:cNvSpPr>
          <p:nvPr>
            <p:ph type="dt" sz="half" idx="10"/>
          </p:nvPr>
        </p:nvSpPr>
        <p:spPr/>
        <p:txBody>
          <a:bodyPr/>
          <a:lstStyle/>
          <a:p>
            <a:fld id="{34EA5C86-C08E-214F-9A36-28FAE9A2474F}" type="datetimeFigureOut">
              <a:rPr lang="es-PE" smtClean="0"/>
              <a:t>10/11/2025</a:t>
            </a:fld>
            <a:endParaRPr lang="es-PE"/>
          </a:p>
        </p:txBody>
      </p:sp>
      <p:sp>
        <p:nvSpPr>
          <p:cNvPr id="3" name="Marcador de pie de página 2">
            <a:extLst>
              <a:ext uri="{FF2B5EF4-FFF2-40B4-BE49-F238E27FC236}">
                <a16:creationId xmlns:a16="http://schemas.microsoft.com/office/drawing/2014/main" id="{200EE116-F174-8E40-967F-E07A48C491B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759EAA5E-8DAD-464B-8D45-57767CE3AEFE}"/>
              </a:ext>
            </a:extLst>
          </p:cNvPr>
          <p:cNvSpPr>
            <a:spLocks noGrp="1"/>
          </p:cNvSpPr>
          <p:nvPr>
            <p:ph type="sldNum" sz="quarter" idx="12"/>
          </p:nvPr>
        </p:nvSpPr>
        <p:spPr/>
        <p:txBody>
          <a:bodyPr/>
          <a:lstStyle/>
          <a:p>
            <a:fld id="{A6BC4155-7BB3-0141-A779-D060BB55F693}" type="slidenum">
              <a:rPr lang="es-PE" smtClean="0"/>
              <a:t>‹Nº›</a:t>
            </a:fld>
            <a:endParaRPr lang="es-PE"/>
          </a:p>
        </p:txBody>
      </p:sp>
    </p:spTree>
    <p:extLst>
      <p:ext uri="{BB962C8B-B14F-4D97-AF65-F5344CB8AC3E}">
        <p14:creationId xmlns:p14="http://schemas.microsoft.com/office/powerpoint/2010/main" val="159968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0A960-03B8-C644-B75C-FC7042126A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C2E42D5-C7BB-6342-A120-4711FC9527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PE"/>
          </a:p>
        </p:txBody>
      </p:sp>
      <p:sp>
        <p:nvSpPr>
          <p:cNvPr id="4" name="Marcador de texto 3">
            <a:extLst>
              <a:ext uri="{FF2B5EF4-FFF2-40B4-BE49-F238E27FC236}">
                <a16:creationId xmlns:a16="http://schemas.microsoft.com/office/drawing/2014/main" id="{22D8AEA5-161D-5E47-902A-7990AFE01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PE"/>
          </a:p>
        </p:txBody>
      </p:sp>
      <p:sp>
        <p:nvSpPr>
          <p:cNvPr id="5" name="Marcador de fecha 4">
            <a:extLst>
              <a:ext uri="{FF2B5EF4-FFF2-40B4-BE49-F238E27FC236}">
                <a16:creationId xmlns:a16="http://schemas.microsoft.com/office/drawing/2014/main" id="{1F9ECD5A-E97E-F44A-A515-5490196D0046}"/>
              </a:ext>
            </a:extLst>
          </p:cNvPr>
          <p:cNvSpPr>
            <a:spLocks noGrp="1"/>
          </p:cNvSpPr>
          <p:nvPr>
            <p:ph type="dt" sz="half" idx="10"/>
          </p:nvPr>
        </p:nvSpPr>
        <p:spPr/>
        <p:txBody>
          <a:bodyPr/>
          <a:lstStyle/>
          <a:p>
            <a:fld id="{34EA5C86-C08E-214F-9A36-28FAE9A2474F}" type="datetimeFigureOut">
              <a:rPr lang="es-PE" smtClean="0"/>
              <a:t>10/11/2025</a:t>
            </a:fld>
            <a:endParaRPr lang="es-PE"/>
          </a:p>
        </p:txBody>
      </p:sp>
      <p:sp>
        <p:nvSpPr>
          <p:cNvPr id="6" name="Marcador de pie de página 5">
            <a:extLst>
              <a:ext uri="{FF2B5EF4-FFF2-40B4-BE49-F238E27FC236}">
                <a16:creationId xmlns:a16="http://schemas.microsoft.com/office/drawing/2014/main" id="{C0724CFD-B500-CD47-8DE2-D0069DB845D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70F0675-DC3C-2E40-9911-BAF31253D3A6}"/>
              </a:ext>
            </a:extLst>
          </p:cNvPr>
          <p:cNvSpPr>
            <a:spLocks noGrp="1"/>
          </p:cNvSpPr>
          <p:nvPr>
            <p:ph type="sldNum" sz="quarter" idx="12"/>
          </p:nvPr>
        </p:nvSpPr>
        <p:spPr/>
        <p:txBody>
          <a:bodyPr/>
          <a:lstStyle/>
          <a:p>
            <a:fld id="{A6BC4155-7BB3-0141-A779-D060BB55F693}" type="slidenum">
              <a:rPr lang="es-PE" smtClean="0"/>
              <a:t>‹Nº›</a:t>
            </a:fld>
            <a:endParaRPr lang="es-PE"/>
          </a:p>
        </p:txBody>
      </p:sp>
    </p:spTree>
    <p:extLst>
      <p:ext uri="{BB962C8B-B14F-4D97-AF65-F5344CB8AC3E}">
        <p14:creationId xmlns:p14="http://schemas.microsoft.com/office/powerpoint/2010/main" val="313925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B6AE5-3027-9747-8358-04D2225159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399D878B-C13C-4A46-AC71-4FC427E4F9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FECC65C1-20A3-D945-81E4-256D53D4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PE"/>
          </a:p>
        </p:txBody>
      </p:sp>
      <p:sp>
        <p:nvSpPr>
          <p:cNvPr id="5" name="Marcador de fecha 4">
            <a:extLst>
              <a:ext uri="{FF2B5EF4-FFF2-40B4-BE49-F238E27FC236}">
                <a16:creationId xmlns:a16="http://schemas.microsoft.com/office/drawing/2014/main" id="{CB6DE732-0989-7349-8B1F-CA507B1C78E2}"/>
              </a:ext>
            </a:extLst>
          </p:cNvPr>
          <p:cNvSpPr>
            <a:spLocks noGrp="1"/>
          </p:cNvSpPr>
          <p:nvPr>
            <p:ph type="dt" sz="half" idx="10"/>
          </p:nvPr>
        </p:nvSpPr>
        <p:spPr/>
        <p:txBody>
          <a:bodyPr/>
          <a:lstStyle/>
          <a:p>
            <a:fld id="{34EA5C86-C08E-214F-9A36-28FAE9A2474F}" type="datetimeFigureOut">
              <a:rPr lang="es-PE" smtClean="0"/>
              <a:t>10/11/2025</a:t>
            </a:fld>
            <a:endParaRPr lang="es-PE"/>
          </a:p>
        </p:txBody>
      </p:sp>
      <p:sp>
        <p:nvSpPr>
          <p:cNvPr id="6" name="Marcador de pie de página 5">
            <a:extLst>
              <a:ext uri="{FF2B5EF4-FFF2-40B4-BE49-F238E27FC236}">
                <a16:creationId xmlns:a16="http://schemas.microsoft.com/office/drawing/2014/main" id="{09A77E56-828D-0742-B6C3-00AB5C91289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47370B9-FE2C-AD4D-9081-B037CDFEE60A}"/>
              </a:ext>
            </a:extLst>
          </p:cNvPr>
          <p:cNvSpPr>
            <a:spLocks noGrp="1"/>
          </p:cNvSpPr>
          <p:nvPr>
            <p:ph type="sldNum" sz="quarter" idx="12"/>
          </p:nvPr>
        </p:nvSpPr>
        <p:spPr/>
        <p:txBody>
          <a:bodyPr/>
          <a:lstStyle/>
          <a:p>
            <a:fld id="{A6BC4155-7BB3-0141-A779-D060BB55F693}" type="slidenum">
              <a:rPr lang="es-PE" smtClean="0"/>
              <a:t>‹Nº›</a:t>
            </a:fld>
            <a:endParaRPr lang="es-PE"/>
          </a:p>
        </p:txBody>
      </p:sp>
    </p:spTree>
    <p:extLst>
      <p:ext uri="{BB962C8B-B14F-4D97-AF65-F5344CB8AC3E}">
        <p14:creationId xmlns:p14="http://schemas.microsoft.com/office/powerpoint/2010/main" val="342895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47BF56-628B-EC4B-9430-44E58D378C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D6E4EF9-AAFE-C14F-9D5D-F5B9B7EDC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PE"/>
          </a:p>
        </p:txBody>
      </p:sp>
      <p:sp>
        <p:nvSpPr>
          <p:cNvPr id="4" name="Marcador de fecha 3">
            <a:extLst>
              <a:ext uri="{FF2B5EF4-FFF2-40B4-BE49-F238E27FC236}">
                <a16:creationId xmlns:a16="http://schemas.microsoft.com/office/drawing/2014/main" id="{9D8C09FA-F384-9E47-AC7E-A8F2CC5C0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A5C86-C08E-214F-9A36-28FAE9A2474F}" type="datetimeFigureOut">
              <a:rPr lang="es-PE" smtClean="0"/>
              <a:t>10/11/2025</a:t>
            </a:fld>
            <a:endParaRPr lang="es-PE"/>
          </a:p>
        </p:txBody>
      </p:sp>
      <p:sp>
        <p:nvSpPr>
          <p:cNvPr id="5" name="Marcador de pie de página 4">
            <a:extLst>
              <a:ext uri="{FF2B5EF4-FFF2-40B4-BE49-F238E27FC236}">
                <a16:creationId xmlns:a16="http://schemas.microsoft.com/office/drawing/2014/main" id="{7533859B-BE5B-9B47-9B4E-B2051AB83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A8A6F8BD-98BF-1E4C-8776-514B066C7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C4155-7BB3-0141-A779-D060BB55F693}" type="slidenum">
              <a:rPr lang="es-PE" smtClean="0"/>
              <a:t>‹Nº›</a:t>
            </a:fld>
            <a:endParaRPr lang="es-PE"/>
          </a:p>
        </p:txBody>
      </p:sp>
    </p:spTree>
    <p:extLst>
      <p:ext uri="{BB962C8B-B14F-4D97-AF65-F5344CB8AC3E}">
        <p14:creationId xmlns:p14="http://schemas.microsoft.com/office/powerpoint/2010/main" val="1552931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 name="PlaceHolder 1">
            <a:extLst>
              <a:ext uri="{FF2B5EF4-FFF2-40B4-BE49-F238E27FC236}">
                <a16:creationId xmlns:a16="http://schemas.microsoft.com/office/drawing/2014/main" id="{692C993C-40ED-4224-A36D-1D39D5BA341C}"/>
              </a:ext>
            </a:extLst>
          </p:cNvPr>
          <p:cNvSpPr>
            <a:spLocks noGrp="1"/>
          </p:cNvSpPr>
          <p:nvPr>
            <p:ph type="title"/>
          </p:nvPr>
        </p:nvSpPr>
        <p:spPr>
          <a:xfrm>
            <a:off x="1509874" y="2257382"/>
            <a:ext cx="9142920" cy="1131120"/>
          </a:xfrm>
          <a:prstGeom prst="rect">
            <a:avLst/>
          </a:prstGeom>
          <a:noFill/>
          <a:ln w="0">
            <a:noFill/>
          </a:ln>
        </p:spPr>
        <p:txBody>
          <a:bodyPr lIns="0" tIns="0" rIns="0" bIns="0" anchor="ctr">
            <a:noAutofit/>
          </a:bodyPr>
          <a:lstStyle/>
          <a:p>
            <a:pPr indent="0" algn="ctr">
              <a:lnSpc>
                <a:spcPct val="90000"/>
              </a:lnSpc>
              <a:buNone/>
              <a:tabLst>
                <a:tab pos="0" algn="l"/>
              </a:tabLst>
            </a:pPr>
            <a:r>
              <a:rPr lang="es-MX" sz="4000" b="1" strike="noStrike" spc="-1" dirty="0">
                <a:solidFill>
                  <a:schemeClr val="accent1">
                    <a:lumMod val="50000"/>
                  </a:schemeClr>
                </a:solidFill>
                <a:latin typeface="Poppins"/>
              </a:rPr>
              <a:t>Más allá de la educación: análisis de la trayectoria de egresados de Beca 18 : Un enfoque cualitativo</a:t>
            </a:r>
          </a:p>
        </p:txBody>
      </p:sp>
      <p:sp>
        <p:nvSpPr>
          <p:cNvPr id="13" name="PlaceHolder 2">
            <a:extLst>
              <a:ext uri="{FF2B5EF4-FFF2-40B4-BE49-F238E27FC236}">
                <a16:creationId xmlns:a16="http://schemas.microsoft.com/office/drawing/2014/main" id="{A3E5E7D0-05F0-48A4-A6AD-E55090B6AC1C}"/>
              </a:ext>
            </a:extLst>
          </p:cNvPr>
          <p:cNvSpPr txBox="1">
            <a:spLocks/>
          </p:cNvSpPr>
          <p:nvPr/>
        </p:nvSpPr>
        <p:spPr>
          <a:xfrm>
            <a:off x="1364854" y="4263820"/>
            <a:ext cx="9142920" cy="586080"/>
          </a:xfrm>
          <a:prstGeom prst="rect">
            <a:avLst/>
          </a:prstGeom>
          <a:noFill/>
          <a:ln w="0">
            <a:no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1"/>
              </a:spcBef>
              <a:tabLst>
                <a:tab pos="0" algn="l"/>
              </a:tabLst>
            </a:pPr>
            <a:r>
              <a:rPr lang="es-PE" sz="2400" spc="-1">
                <a:solidFill>
                  <a:schemeClr val="accent1">
                    <a:lumMod val="50000"/>
                  </a:schemeClr>
                </a:solidFill>
                <a:latin typeface="Poppins"/>
              </a:rPr>
              <a:t>Unidad de Estudios Sociales e Investigación</a:t>
            </a:r>
            <a:br>
              <a:rPr lang="es-PE" sz="2400" spc="-1">
                <a:solidFill>
                  <a:schemeClr val="accent1">
                    <a:lumMod val="50000"/>
                  </a:schemeClr>
                </a:solidFill>
                <a:latin typeface="Poppins"/>
              </a:rPr>
            </a:br>
            <a:r>
              <a:rPr lang="es-PE" sz="2400" spc="-1">
                <a:solidFill>
                  <a:schemeClr val="accent1">
                    <a:lumMod val="50000"/>
                  </a:schemeClr>
                </a:solidFill>
                <a:latin typeface="Poppins"/>
              </a:rPr>
              <a:t>PRONABEC</a:t>
            </a:r>
            <a:endParaRPr lang="es-419" sz="2400" spc="-1">
              <a:solidFill>
                <a:schemeClr val="accent1">
                  <a:lumMod val="50000"/>
                </a:schemeClr>
              </a:solidFill>
              <a:latin typeface="Arial"/>
            </a:endParaRPr>
          </a:p>
        </p:txBody>
      </p:sp>
      <p:cxnSp>
        <p:nvCxnSpPr>
          <p:cNvPr id="14" name="Google Shape;58;p13">
            <a:extLst>
              <a:ext uri="{FF2B5EF4-FFF2-40B4-BE49-F238E27FC236}">
                <a16:creationId xmlns:a16="http://schemas.microsoft.com/office/drawing/2014/main" id="{B78DA107-C938-4A76-8ECD-5B4368F851E9}"/>
              </a:ext>
            </a:extLst>
          </p:cNvPr>
          <p:cNvCxnSpPr/>
          <p:nvPr/>
        </p:nvCxnSpPr>
        <p:spPr>
          <a:xfrm>
            <a:off x="3790440" y="3786480"/>
            <a:ext cx="4611960" cy="1080"/>
          </a:xfrm>
          <a:prstGeom prst="straightConnector1">
            <a:avLst/>
          </a:prstGeom>
          <a:ln w="28575">
            <a:solidFill>
              <a:srgbClr val="F3C5CF"/>
            </a:solidFill>
            <a:round/>
          </a:ln>
        </p:spPr>
      </p:cxnSp>
      <p:sp>
        <p:nvSpPr>
          <p:cNvPr id="15" name="Subtítulo 2">
            <a:extLst>
              <a:ext uri="{FF2B5EF4-FFF2-40B4-BE49-F238E27FC236}">
                <a16:creationId xmlns:a16="http://schemas.microsoft.com/office/drawing/2014/main" id="{A0CE0C59-A3C0-40BC-8C61-D73490847B30}"/>
              </a:ext>
            </a:extLst>
          </p:cNvPr>
          <p:cNvSpPr/>
          <p:nvPr/>
        </p:nvSpPr>
        <p:spPr>
          <a:xfrm>
            <a:off x="5078520" y="5248958"/>
            <a:ext cx="2034000" cy="58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a:lnSpc>
                <a:spcPct val="90000"/>
              </a:lnSpc>
              <a:spcBef>
                <a:spcPts val="1001"/>
              </a:spcBef>
              <a:tabLst>
                <a:tab pos="0" algn="l"/>
              </a:tabLst>
            </a:pPr>
            <a:r>
              <a:rPr lang="es-PE" sz="2800" b="0" strike="noStrike" spc="293" dirty="0">
                <a:solidFill>
                  <a:schemeClr val="accent1">
                    <a:lumMod val="50000"/>
                  </a:schemeClr>
                </a:solidFill>
                <a:latin typeface="Poppins Light"/>
                <a:ea typeface="DejaVu Sans"/>
              </a:rPr>
              <a:t>2025</a:t>
            </a:r>
            <a:endParaRPr lang="es-419" sz="2800" b="0" strike="noStrike" spc="-1" dirty="0">
              <a:solidFill>
                <a:schemeClr val="accent1">
                  <a:lumMod val="50000"/>
                </a:schemeClr>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838200" y="490635"/>
            <a:ext cx="10515600" cy="1325563"/>
          </a:xfrm>
          <a:prstGeom prst="rect">
            <a:avLst/>
          </a:prstGeom>
          <a:noFill/>
          <a:ln w="0">
            <a:noFill/>
          </a:ln>
        </p:spPr>
        <p:txBody>
          <a:bodyPr lIns="90000" tIns="45000" rIns="90000" bIns="45000" anchor="ctr">
            <a:noAutofit/>
          </a:bodyPr>
          <a:lstStyle/>
          <a:p>
            <a:pPr indent="0">
              <a:lnSpc>
                <a:spcPct val="90000"/>
              </a:lnSpc>
              <a:buNone/>
              <a:tabLst>
                <a:tab pos="0" algn="l"/>
              </a:tabLst>
            </a:pPr>
            <a:r>
              <a:rPr lang="es-PE" sz="3200" b="1" strike="noStrike" spc="-1" dirty="0">
                <a:solidFill>
                  <a:srgbClr val="002060"/>
                </a:solidFill>
                <a:latin typeface="Poppins"/>
              </a:rPr>
              <a:t>Valoración de la trayectoria académica</a:t>
            </a:r>
            <a:endParaRPr lang="es-419" sz="3200" b="0" strike="noStrike" spc="-1" dirty="0">
              <a:solidFill>
                <a:srgbClr val="000000"/>
              </a:solidFill>
              <a:latin typeface="Arial"/>
            </a:endParaRPr>
          </a:p>
        </p:txBody>
      </p:sp>
      <p:sp>
        <p:nvSpPr>
          <p:cNvPr id="4" name="Marcador de contenido 2">
            <a:extLst>
              <a:ext uri="{FF2B5EF4-FFF2-40B4-BE49-F238E27FC236}">
                <a16:creationId xmlns:a16="http://schemas.microsoft.com/office/drawing/2014/main" id="{3B19CEEA-4829-22A8-F2BD-1998EF1B5C88}"/>
              </a:ext>
            </a:extLst>
          </p:cNvPr>
          <p:cNvSpPr txBox="1">
            <a:spLocks/>
          </p:cNvSpPr>
          <p:nvPr/>
        </p:nvSpPr>
        <p:spPr>
          <a:xfrm>
            <a:off x="651776" y="1690688"/>
            <a:ext cx="6221036" cy="4505325"/>
          </a:xfrm>
          <a:prstGeom prst="rect">
            <a:avLst/>
          </a:prstGeom>
          <a:noFill/>
          <a:ln w="0">
            <a:noFill/>
          </a:ln>
        </p:spPr>
        <p:txBody>
          <a:bodyPr lIns="90000" tIns="45000" rIns="90000" bIns="45000" anchor="t">
            <a:normAutofit fontScale="92500" lnSpcReduction="10000"/>
          </a:bodyPr>
          <a:lstStyle>
            <a:lvl1pPr marL="228600" indent="-228600">
              <a:lnSpc>
                <a:spcPct val="100000"/>
              </a:lnSpc>
              <a:spcBef>
                <a:spcPts val="1000"/>
              </a:spcBef>
              <a:spcAft>
                <a:spcPts val="1199"/>
              </a:spcAft>
              <a:buClr>
                <a:srgbClr val="E30412"/>
              </a:buClr>
              <a:buFont typeface="Arial"/>
              <a:buChar char="•"/>
              <a:defRPr b="0" strike="noStrike" spc="-1">
                <a:solidFill>
                  <a:srgbClr val="002060"/>
                </a:solidFill>
                <a:latin typeface="Poppin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dirty="0"/>
              <a:t>Perciben un </a:t>
            </a:r>
            <a:r>
              <a:rPr lang="es-PE" dirty="0">
                <a:solidFill>
                  <a:srgbClr val="A21830"/>
                </a:solidFill>
              </a:rPr>
              <a:t>cumplimiento satisfactorio de sus expectativas</a:t>
            </a:r>
            <a:r>
              <a:rPr lang="es-PE" dirty="0"/>
              <a:t> relacionadas con sus carreras e instituciones de educación superior. </a:t>
            </a:r>
          </a:p>
          <a:p>
            <a:r>
              <a:rPr lang="es-PE" dirty="0"/>
              <a:t>Aunque algunos inicialmente no eligieron sus carreras por preferencia directa, con el tiempo encontraron </a:t>
            </a:r>
            <a:r>
              <a:rPr lang="es-PE" dirty="0">
                <a:solidFill>
                  <a:srgbClr val="A21830"/>
                </a:solidFill>
              </a:rPr>
              <a:t>valor y satisfacción</a:t>
            </a:r>
            <a:r>
              <a:rPr lang="es-PE" dirty="0"/>
              <a:t> en ellas (adaptación y redefinición de expectativas).</a:t>
            </a:r>
          </a:p>
          <a:p>
            <a:r>
              <a:rPr lang="es-PE" dirty="0"/>
              <a:t>Otro aspecto relevante es la </a:t>
            </a:r>
            <a:r>
              <a:rPr lang="es-PE" dirty="0">
                <a:solidFill>
                  <a:srgbClr val="A21830"/>
                </a:solidFill>
              </a:rPr>
              <a:t>aplicación práctica</a:t>
            </a:r>
            <a:r>
              <a:rPr lang="es-PE" dirty="0"/>
              <a:t> de los conocimientos adquiridos y oportunidades de intercambio.</a:t>
            </a:r>
          </a:p>
          <a:p>
            <a:r>
              <a:rPr lang="es-PE" dirty="0"/>
              <a:t>Se observa un enfoque significativo en el </a:t>
            </a:r>
            <a:r>
              <a:rPr lang="es-PE" dirty="0">
                <a:solidFill>
                  <a:srgbClr val="A21830"/>
                </a:solidFill>
              </a:rPr>
              <a:t>impacto social y ambiental </a:t>
            </a:r>
            <a:r>
              <a:rPr lang="es-PE" dirty="0"/>
              <a:t>en las carreras de algunos ex becarios. Los </a:t>
            </a:r>
            <a:r>
              <a:rPr lang="es-PE" dirty="0" err="1"/>
              <a:t>exbecarios</a:t>
            </a:r>
            <a:r>
              <a:rPr lang="es-PE" dirty="0"/>
              <a:t> demuestran un </a:t>
            </a:r>
            <a:r>
              <a:rPr lang="es-PE" dirty="0">
                <a:solidFill>
                  <a:srgbClr val="A21830"/>
                </a:solidFill>
              </a:rPr>
              <a:t>compromiso con el desarrollo </a:t>
            </a:r>
            <a:r>
              <a:rPr lang="es-PE" dirty="0"/>
              <a:t>y bienestar de la sociedad.</a:t>
            </a:r>
          </a:p>
          <a:p>
            <a:endParaRPr lang="es-PE" dirty="0"/>
          </a:p>
        </p:txBody>
      </p:sp>
      <p:sp>
        <p:nvSpPr>
          <p:cNvPr id="6" name="Marcador de contenido 3">
            <a:extLst>
              <a:ext uri="{FF2B5EF4-FFF2-40B4-BE49-F238E27FC236}">
                <a16:creationId xmlns:a16="http://schemas.microsoft.com/office/drawing/2014/main" id="{214C01B3-262B-0F33-9501-0684C30CB9D4}"/>
              </a:ext>
            </a:extLst>
          </p:cNvPr>
          <p:cNvSpPr txBox="1">
            <a:spLocks/>
          </p:cNvSpPr>
          <p:nvPr/>
        </p:nvSpPr>
        <p:spPr>
          <a:xfrm>
            <a:off x="7373718" y="3652619"/>
            <a:ext cx="4467225" cy="1519238"/>
          </a:xfrm>
          <a:prstGeom prst="rect">
            <a:avLst/>
          </a:prstGeom>
          <a:solidFill>
            <a:srgbClr val="A21830">
              <a:alpha val="25098"/>
            </a:srgbClr>
          </a:solidFill>
          <a:ln w="28575">
            <a:solidFill>
              <a:srgbClr val="A21830"/>
            </a:solidFill>
            <a:prstDash val="sysDo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s-PE" sz="1200" dirty="0">
                <a:solidFill>
                  <a:srgbClr val="000000"/>
                </a:solidFill>
                <a:latin typeface="Poppins" panose="00000500000000000000" pitchFamily="2" charset="0"/>
                <a:cs typeface="Poppins" panose="00000500000000000000" pitchFamily="2" charset="0"/>
              </a:rPr>
              <a:t>Abel, 25 años: </a:t>
            </a:r>
            <a:r>
              <a:rPr lang="es-PE" sz="1200" i="1" dirty="0">
                <a:solidFill>
                  <a:srgbClr val="000000"/>
                </a:solidFill>
                <a:latin typeface="Poppins" panose="00000500000000000000" pitchFamily="2" charset="0"/>
                <a:cs typeface="Poppins" panose="00000500000000000000" pitchFamily="2" charset="0"/>
              </a:rPr>
              <a:t>“Sí, [mis expectativas] se han cumplido completamente. </a:t>
            </a:r>
            <a:r>
              <a:rPr lang="es-PE" sz="1200" b="1" i="1" dirty="0">
                <a:solidFill>
                  <a:srgbClr val="000000"/>
                </a:solidFill>
                <a:latin typeface="Poppins" panose="00000500000000000000" pitchFamily="2" charset="0"/>
                <a:cs typeface="Poppins" panose="00000500000000000000" pitchFamily="2" charset="0"/>
              </a:rPr>
              <a:t>Es una de las cosas que me gustaban y me interesaba saber más y ahora lo podemos hacer profesionalmente […] y lo más gratificante de esto es poder ayudar a disminuir las brechas digitales que aún existen en nuestro país</a:t>
            </a:r>
            <a:r>
              <a:rPr lang="es-PE" sz="1200" i="1" dirty="0">
                <a:solidFill>
                  <a:srgbClr val="000000"/>
                </a:solidFill>
                <a:latin typeface="Poppins" panose="00000500000000000000" pitchFamily="2" charset="0"/>
                <a:cs typeface="Poppins" panose="00000500000000000000" pitchFamily="2" charset="0"/>
              </a:rPr>
              <a:t>”. </a:t>
            </a:r>
            <a:endParaRPr lang="es-PE" sz="1200" dirty="0">
              <a:solidFill>
                <a:srgbClr val="000000"/>
              </a:solidFill>
              <a:latin typeface="Poppins" panose="00000500000000000000" pitchFamily="2" charset="0"/>
              <a:cs typeface="Poppins" panose="00000500000000000000" pitchFamily="2" charset="0"/>
            </a:endParaRPr>
          </a:p>
        </p:txBody>
      </p:sp>
      <p:sp>
        <p:nvSpPr>
          <p:cNvPr id="8" name="Marcador de contenido 3">
            <a:extLst>
              <a:ext uri="{FF2B5EF4-FFF2-40B4-BE49-F238E27FC236}">
                <a16:creationId xmlns:a16="http://schemas.microsoft.com/office/drawing/2014/main" id="{2ED9AFE4-B007-20DF-4A6D-326BCFC2A66D}"/>
              </a:ext>
            </a:extLst>
          </p:cNvPr>
          <p:cNvSpPr txBox="1">
            <a:spLocks/>
          </p:cNvSpPr>
          <p:nvPr/>
        </p:nvSpPr>
        <p:spPr>
          <a:xfrm>
            <a:off x="7333012" y="1690688"/>
            <a:ext cx="4467900" cy="1697438"/>
          </a:xfrm>
          <a:prstGeom prst="rect">
            <a:avLst/>
          </a:prstGeom>
          <a:solidFill>
            <a:srgbClr val="C3732B">
              <a:alpha val="5098"/>
            </a:srgbClr>
          </a:solidFill>
          <a:ln w="28575">
            <a:solidFill>
              <a:srgbClr val="C3732B"/>
            </a:solidFill>
            <a:prstDash val="sysDot"/>
          </a:ln>
        </p:spPr>
        <p:txBody>
          <a:bodyPr vert="horz" lIns="91440" tIns="45720" rIns="91440" bIns="45720" rtlCol="0" anchor="ctr">
            <a:normAutofit/>
          </a:bodyPr>
          <a:lstStyle>
            <a:lvl1pPr indent="0" algn="just" fontAlgn="base">
              <a:lnSpc>
                <a:spcPct val="90000"/>
              </a:lnSpc>
              <a:spcBef>
                <a:spcPts val="1000"/>
              </a:spcBef>
              <a:buFont typeface="Arial" panose="020B0604020202020204" pitchFamily="34" charset="0"/>
              <a:buNone/>
              <a:defRPr sz="1500">
                <a:solidFill>
                  <a:srgbClr val="0000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sz="1200" dirty="0">
                <a:latin typeface="Poppins" panose="00000500000000000000" pitchFamily="2" charset="0"/>
                <a:cs typeface="Poppins" panose="00000500000000000000" pitchFamily="2" charset="0"/>
              </a:rPr>
              <a:t>Pía, 29 años: </a:t>
            </a:r>
            <a:r>
              <a:rPr lang="es-PE" sz="1200" i="1" dirty="0">
                <a:latin typeface="Poppins" panose="00000500000000000000" pitchFamily="2" charset="0"/>
                <a:cs typeface="Poppins" panose="00000500000000000000" pitchFamily="2" charset="0"/>
              </a:rPr>
              <a:t>“Yo creo que sí [se cumplieron mis expectativas] porque durante nuestros cinco años de estudio hubo docentes que nos han preparado en nuestra carrera. Y ahora como estoy ejerciendo esa carrera siento que hay esa conexión de todo lo que he aprendido y estoy enseñando. Todos esos procesos que me han enseñado para educar a los niños”. </a:t>
            </a:r>
          </a:p>
        </p:txBody>
      </p:sp>
      <p:cxnSp>
        <p:nvCxnSpPr>
          <p:cNvPr id="10" name="Google Shape;58;p13">
            <a:extLst>
              <a:ext uri="{FF2B5EF4-FFF2-40B4-BE49-F238E27FC236}">
                <a16:creationId xmlns:a16="http://schemas.microsoft.com/office/drawing/2014/main" id="{B8FB439D-324E-4693-848D-102DFC03B701}"/>
              </a:ext>
            </a:extLst>
          </p:cNvPr>
          <p:cNvCxnSpPr/>
          <p:nvPr/>
        </p:nvCxnSpPr>
        <p:spPr>
          <a:xfrm>
            <a:off x="914400" y="1409429"/>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359672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669165" y="392080"/>
            <a:ext cx="10515600" cy="1325563"/>
          </a:xfrm>
          <a:prstGeom prst="rect">
            <a:avLst/>
          </a:prstGeom>
          <a:noFill/>
          <a:ln w="0">
            <a:noFill/>
          </a:ln>
        </p:spPr>
        <p:txBody>
          <a:bodyPr lIns="90000" tIns="45000" rIns="90000" bIns="45000" anchor="ctr">
            <a:noAutofit/>
          </a:bodyPr>
          <a:lstStyle/>
          <a:p>
            <a:pPr indent="0">
              <a:lnSpc>
                <a:spcPct val="90000"/>
              </a:lnSpc>
              <a:buNone/>
              <a:tabLst>
                <a:tab pos="0" algn="l"/>
              </a:tabLst>
            </a:pPr>
            <a:r>
              <a:rPr lang="es-PE" sz="3200" b="1" strike="noStrike" spc="-1" dirty="0">
                <a:solidFill>
                  <a:srgbClr val="002060"/>
                </a:solidFill>
                <a:latin typeface="Poppins"/>
              </a:rPr>
              <a:t>Cambios en el círculo social </a:t>
            </a:r>
            <a:endParaRPr lang="es-419" sz="3200" b="0" strike="noStrike" spc="-1" dirty="0">
              <a:solidFill>
                <a:srgbClr val="000000"/>
              </a:solidFill>
              <a:latin typeface="Arial"/>
            </a:endParaRPr>
          </a:p>
        </p:txBody>
      </p:sp>
      <p:pic>
        <p:nvPicPr>
          <p:cNvPr id="11" name="Imagen 10">
            <a:extLst>
              <a:ext uri="{FF2B5EF4-FFF2-40B4-BE49-F238E27FC236}">
                <a16:creationId xmlns:a16="http://schemas.microsoft.com/office/drawing/2014/main" id="{569D887D-6551-1D53-86FE-434B3E6C58EE}"/>
              </a:ext>
            </a:extLst>
          </p:cNvPr>
          <p:cNvPicPr>
            <a:picLocks noChangeAspect="1"/>
          </p:cNvPicPr>
          <p:nvPr/>
        </p:nvPicPr>
        <p:blipFill>
          <a:blip r:embed="rId3">
            <a:clrChange>
              <a:clrFrom>
                <a:srgbClr val="E9EAED"/>
              </a:clrFrom>
              <a:clrTo>
                <a:srgbClr val="E9EAED">
                  <a:alpha val="0"/>
                </a:srgbClr>
              </a:clrTo>
            </a:clrChange>
          </a:blip>
          <a:stretch>
            <a:fillRect/>
          </a:stretch>
        </p:blipFill>
        <p:spPr>
          <a:xfrm>
            <a:off x="4349399" y="1849422"/>
            <a:ext cx="3493201" cy="3245850"/>
          </a:xfrm>
          <a:prstGeom prst="rect">
            <a:avLst/>
          </a:prstGeom>
        </p:spPr>
      </p:pic>
      <p:sp>
        <p:nvSpPr>
          <p:cNvPr id="13" name="CuadroTexto 12">
            <a:extLst>
              <a:ext uri="{FF2B5EF4-FFF2-40B4-BE49-F238E27FC236}">
                <a16:creationId xmlns:a16="http://schemas.microsoft.com/office/drawing/2014/main" id="{0C671DFC-8B86-34F0-8E73-545B6209C0B8}"/>
              </a:ext>
            </a:extLst>
          </p:cNvPr>
          <p:cNvSpPr txBox="1"/>
          <p:nvPr/>
        </p:nvSpPr>
        <p:spPr>
          <a:xfrm>
            <a:off x="952029" y="2024778"/>
            <a:ext cx="3048828" cy="923330"/>
          </a:xfrm>
          <a:prstGeom prst="rect">
            <a:avLst/>
          </a:prstGeom>
          <a:noFill/>
        </p:spPr>
        <p:txBody>
          <a:bodyPr wrap="square">
            <a:spAutoFit/>
          </a:bodyPr>
          <a:lstStyle/>
          <a:p>
            <a:pPr algn="ctr"/>
            <a:r>
              <a:rPr lang="es-ES" spc="-1" dirty="0">
                <a:solidFill>
                  <a:srgbClr val="002060"/>
                </a:solidFill>
                <a:latin typeface="Poppins"/>
              </a:rPr>
              <a:t>Más interacciones con personas con mayor nivel educativo </a:t>
            </a:r>
            <a:endParaRPr lang="es-PE" spc="-1" dirty="0">
              <a:solidFill>
                <a:srgbClr val="002060"/>
              </a:solidFill>
              <a:latin typeface="Poppins"/>
            </a:endParaRPr>
          </a:p>
        </p:txBody>
      </p:sp>
      <p:sp>
        <p:nvSpPr>
          <p:cNvPr id="14" name="CuadroTexto 13">
            <a:extLst>
              <a:ext uri="{FF2B5EF4-FFF2-40B4-BE49-F238E27FC236}">
                <a16:creationId xmlns:a16="http://schemas.microsoft.com/office/drawing/2014/main" id="{2AEE29DF-0DF5-DE76-3A3D-EC65443FC449}"/>
              </a:ext>
            </a:extLst>
          </p:cNvPr>
          <p:cNvSpPr txBox="1"/>
          <p:nvPr/>
        </p:nvSpPr>
        <p:spPr>
          <a:xfrm>
            <a:off x="952029" y="3258976"/>
            <a:ext cx="3048828" cy="1477328"/>
          </a:xfrm>
          <a:prstGeom prst="rect">
            <a:avLst/>
          </a:prstGeom>
          <a:noFill/>
        </p:spPr>
        <p:txBody>
          <a:bodyPr wrap="square">
            <a:spAutoFit/>
          </a:bodyPr>
          <a:lstStyle/>
          <a:p>
            <a:pPr algn="ctr"/>
            <a:r>
              <a:rPr lang="es-ES" spc="-1" dirty="0">
                <a:solidFill>
                  <a:srgbClr val="002060"/>
                </a:solidFill>
                <a:latin typeface="Poppins"/>
              </a:rPr>
              <a:t>Nuevos lazos con personas de similares condiciones sociales y académicas </a:t>
            </a:r>
          </a:p>
          <a:p>
            <a:pPr algn="ctr"/>
            <a:r>
              <a:rPr lang="es-ES" spc="-1" dirty="0">
                <a:solidFill>
                  <a:srgbClr val="002060"/>
                </a:solidFill>
                <a:latin typeface="Poppins"/>
              </a:rPr>
              <a:t>(otros becarios)</a:t>
            </a:r>
            <a:endParaRPr lang="es-PE" spc="-1" dirty="0">
              <a:solidFill>
                <a:srgbClr val="002060"/>
              </a:solidFill>
              <a:latin typeface="Poppins"/>
            </a:endParaRPr>
          </a:p>
        </p:txBody>
      </p:sp>
      <p:sp>
        <p:nvSpPr>
          <p:cNvPr id="15" name="CuadroTexto 14">
            <a:extLst>
              <a:ext uri="{FF2B5EF4-FFF2-40B4-BE49-F238E27FC236}">
                <a16:creationId xmlns:a16="http://schemas.microsoft.com/office/drawing/2014/main" id="{2EE13465-49E3-5F43-DE0E-F9D61FCC5C7E}"/>
              </a:ext>
            </a:extLst>
          </p:cNvPr>
          <p:cNvSpPr txBox="1"/>
          <p:nvPr/>
        </p:nvSpPr>
        <p:spPr>
          <a:xfrm>
            <a:off x="7972770" y="2004132"/>
            <a:ext cx="3048828" cy="646331"/>
          </a:xfrm>
          <a:prstGeom prst="rect">
            <a:avLst/>
          </a:prstGeom>
          <a:noFill/>
        </p:spPr>
        <p:txBody>
          <a:bodyPr wrap="square">
            <a:spAutoFit/>
          </a:bodyPr>
          <a:lstStyle/>
          <a:p>
            <a:pPr algn="ctr"/>
            <a:r>
              <a:rPr lang="es-ES" spc="-1">
                <a:solidFill>
                  <a:srgbClr val="002060"/>
                </a:solidFill>
                <a:latin typeface="Poppins"/>
              </a:rPr>
              <a:t>Aprendizaje de nuevas culturas y tradiciones</a:t>
            </a:r>
            <a:endParaRPr lang="es-PE" spc="-1">
              <a:solidFill>
                <a:srgbClr val="002060"/>
              </a:solidFill>
              <a:latin typeface="Poppins"/>
            </a:endParaRPr>
          </a:p>
        </p:txBody>
      </p:sp>
      <p:sp>
        <p:nvSpPr>
          <p:cNvPr id="16" name="CuadroTexto 15">
            <a:extLst>
              <a:ext uri="{FF2B5EF4-FFF2-40B4-BE49-F238E27FC236}">
                <a16:creationId xmlns:a16="http://schemas.microsoft.com/office/drawing/2014/main" id="{4C1830B4-5929-40BA-5E65-8230D5A42C84}"/>
              </a:ext>
            </a:extLst>
          </p:cNvPr>
          <p:cNvSpPr txBox="1"/>
          <p:nvPr/>
        </p:nvSpPr>
        <p:spPr>
          <a:xfrm>
            <a:off x="7997317" y="3608188"/>
            <a:ext cx="3048828" cy="923330"/>
          </a:xfrm>
          <a:prstGeom prst="rect">
            <a:avLst/>
          </a:prstGeom>
          <a:noFill/>
        </p:spPr>
        <p:txBody>
          <a:bodyPr wrap="square">
            <a:spAutoFit/>
          </a:bodyPr>
          <a:lstStyle/>
          <a:p>
            <a:pPr algn="ctr"/>
            <a:r>
              <a:rPr lang="es-ES" spc="-1" dirty="0">
                <a:solidFill>
                  <a:srgbClr val="002060"/>
                </a:solidFill>
                <a:latin typeface="Poppins"/>
              </a:rPr>
              <a:t>Aprendizaje de nuevas competencias a través de interacciones </a:t>
            </a:r>
            <a:endParaRPr lang="es-PE" spc="-1" dirty="0">
              <a:solidFill>
                <a:srgbClr val="002060"/>
              </a:solidFill>
              <a:latin typeface="Poppins"/>
            </a:endParaRPr>
          </a:p>
        </p:txBody>
      </p:sp>
      <p:sp>
        <p:nvSpPr>
          <p:cNvPr id="17" name="Marcador de contenido 3">
            <a:extLst>
              <a:ext uri="{FF2B5EF4-FFF2-40B4-BE49-F238E27FC236}">
                <a16:creationId xmlns:a16="http://schemas.microsoft.com/office/drawing/2014/main" id="{DFE5573C-46C7-DE85-F329-DFFC445D968C}"/>
              </a:ext>
            </a:extLst>
          </p:cNvPr>
          <p:cNvSpPr txBox="1">
            <a:spLocks/>
          </p:cNvSpPr>
          <p:nvPr/>
        </p:nvSpPr>
        <p:spPr>
          <a:xfrm>
            <a:off x="952029" y="5090302"/>
            <a:ext cx="9949873" cy="1095346"/>
          </a:xfrm>
          <a:prstGeom prst="rect">
            <a:avLst/>
          </a:prstGeom>
          <a:solidFill>
            <a:srgbClr val="A21830">
              <a:alpha val="10980"/>
            </a:srgbClr>
          </a:solidFill>
          <a:ln w="28575">
            <a:solidFill>
              <a:srgbClr val="A21830"/>
            </a:solidFill>
            <a:prstDash val="sysDo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s-ES" sz="1200" dirty="0">
                <a:solidFill>
                  <a:srgbClr val="000000"/>
                </a:solidFill>
                <a:latin typeface="Poppins" panose="00000500000000000000" pitchFamily="2" charset="0"/>
                <a:cs typeface="Poppins" panose="00000500000000000000" pitchFamily="2" charset="0"/>
              </a:rPr>
              <a:t>Ronal, 25 años: </a:t>
            </a:r>
            <a:r>
              <a:rPr lang="es-ES" sz="1200" i="1" dirty="0">
                <a:solidFill>
                  <a:srgbClr val="000000"/>
                </a:solidFill>
                <a:latin typeface="Poppins" panose="00000500000000000000" pitchFamily="2" charset="0"/>
                <a:cs typeface="Poppins" panose="00000500000000000000" pitchFamily="2" charset="0"/>
              </a:rPr>
              <a:t>“Sí, [mi círculo social ha cambiado], porque ya como le digo, uno se empieza a relacionar con personas ya más preparadas, en este caso, </a:t>
            </a:r>
            <a:r>
              <a:rPr lang="es-ES" sz="1200" b="1" i="1" dirty="0">
                <a:solidFill>
                  <a:srgbClr val="000000"/>
                </a:solidFill>
                <a:latin typeface="Poppins" panose="00000500000000000000" pitchFamily="2" charset="0"/>
                <a:cs typeface="Poppins" panose="00000500000000000000" pitchFamily="2" charset="0"/>
              </a:rPr>
              <a:t>cuando empecé la universidad, ya nos empezamos a relacionar con personas que nos enseñaron muchas cosas, personas que tenían un amplio conocimiento en lo que era bueno, el sector</a:t>
            </a:r>
            <a:r>
              <a:rPr lang="es-ES" sz="1200" i="1" dirty="0">
                <a:solidFill>
                  <a:srgbClr val="000000"/>
                </a:solidFill>
                <a:latin typeface="Poppins" panose="00000500000000000000" pitchFamily="2" charset="0"/>
                <a:cs typeface="Poppins" panose="00000500000000000000" pitchFamily="2" charset="0"/>
              </a:rPr>
              <a:t>, como le digo, agro industria en diferentes, diferentes aspectos.”</a:t>
            </a:r>
            <a:endParaRPr lang="es-PE" sz="1200" i="1" dirty="0">
              <a:solidFill>
                <a:srgbClr val="000000"/>
              </a:solidFill>
              <a:latin typeface="Poppins" panose="00000500000000000000" pitchFamily="2" charset="0"/>
              <a:cs typeface="Poppins" panose="00000500000000000000" pitchFamily="2" charset="0"/>
            </a:endParaRPr>
          </a:p>
        </p:txBody>
      </p:sp>
      <p:cxnSp>
        <p:nvCxnSpPr>
          <p:cNvPr id="18" name="Google Shape;58;p13">
            <a:extLst>
              <a:ext uri="{FF2B5EF4-FFF2-40B4-BE49-F238E27FC236}">
                <a16:creationId xmlns:a16="http://schemas.microsoft.com/office/drawing/2014/main" id="{E2B9513D-BC7E-4FB1-AFDD-B2527F10648B}"/>
              </a:ext>
            </a:extLst>
          </p:cNvPr>
          <p:cNvCxnSpPr/>
          <p:nvPr/>
        </p:nvCxnSpPr>
        <p:spPr>
          <a:xfrm>
            <a:off x="723900" y="1409429"/>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299343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696599" y="735809"/>
            <a:ext cx="10515600" cy="1325563"/>
          </a:xfrm>
          <a:prstGeom prst="rect">
            <a:avLst/>
          </a:prstGeom>
          <a:noFill/>
          <a:ln w="0">
            <a:noFill/>
          </a:ln>
        </p:spPr>
        <p:txBody>
          <a:bodyPr lIns="90000" tIns="45000" rIns="90000" bIns="45000" anchor="ctr">
            <a:noAutofit/>
          </a:bodyPr>
          <a:lstStyle/>
          <a:p>
            <a:pPr indent="0">
              <a:lnSpc>
                <a:spcPct val="90000"/>
              </a:lnSpc>
              <a:buNone/>
              <a:tabLst>
                <a:tab pos="0" algn="l"/>
              </a:tabLst>
            </a:pPr>
            <a:r>
              <a:rPr lang="es-PE" sz="3200" b="1" strike="noStrike" spc="-1" dirty="0">
                <a:solidFill>
                  <a:srgbClr val="002060"/>
                </a:solidFill>
                <a:latin typeface="Poppins"/>
              </a:rPr>
              <a:t>Apoyo en la vida familiar</a:t>
            </a:r>
            <a:endParaRPr lang="es-419" sz="3200" b="0" strike="noStrike" spc="-1" dirty="0">
              <a:solidFill>
                <a:srgbClr val="000000"/>
              </a:solidFill>
              <a:latin typeface="Arial"/>
            </a:endParaRPr>
          </a:p>
        </p:txBody>
      </p:sp>
      <p:sp>
        <p:nvSpPr>
          <p:cNvPr id="13" name="CuadroTexto 12">
            <a:extLst>
              <a:ext uri="{FF2B5EF4-FFF2-40B4-BE49-F238E27FC236}">
                <a16:creationId xmlns:a16="http://schemas.microsoft.com/office/drawing/2014/main" id="{0C671DFC-8B86-34F0-8E73-545B6209C0B8}"/>
              </a:ext>
            </a:extLst>
          </p:cNvPr>
          <p:cNvSpPr txBox="1"/>
          <p:nvPr/>
        </p:nvSpPr>
        <p:spPr>
          <a:xfrm>
            <a:off x="2214010" y="2244155"/>
            <a:ext cx="3048828" cy="923330"/>
          </a:xfrm>
          <a:prstGeom prst="rect">
            <a:avLst/>
          </a:prstGeom>
          <a:noFill/>
        </p:spPr>
        <p:txBody>
          <a:bodyPr wrap="square">
            <a:spAutoFit/>
          </a:bodyPr>
          <a:lstStyle/>
          <a:p>
            <a:pPr algn="ctr"/>
            <a:r>
              <a:rPr lang="es-ES" spc="-1">
                <a:solidFill>
                  <a:srgbClr val="002060"/>
                </a:solidFill>
                <a:latin typeface="Poppins"/>
              </a:rPr>
              <a:t>Todos mencionaron realizar algún tipo de contribución económica </a:t>
            </a:r>
            <a:endParaRPr lang="es-PE" spc="-1">
              <a:solidFill>
                <a:srgbClr val="002060"/>
              </a:solidFill>
              <a:latin typeface="Poppins"/>
            </a:endParaRPr>
          </a:p>
        </p:txBody>
      </p:sp>
      <p:pic>
        <p:nvPicPr>
          <p:cNvPr id="4" name="Imagen 3">
            <a:extLst>
              <a:ext uri="{FF2B5EF4-FFF2-40B4-BE49-F238E27FC236}">
                <a16:creationId xmlns:a16="http://schemas.microsoft.com/office/drawing/2014/main" id="{CE5445C3-C3EE-B3C5-7197-1A65791421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966" b="94253" l="4301" r="92903">
                        <a14:foregroundMark x1="40860" y1="28276" x2="24946" y2="44368"/>
                        <a14:foregroundMark x1="24946" y1="44368" x2="23441" y2="61379"/>
                        <a14:foregroundMark x1="23441" y1="61379" x2="27957" y2="85287"/>
                        <a14:foregroundMark x1="27957" y1="85287" x2="43656" y2="92874"/>
                        <a14:foregroundMark x1="30538" y1="30115" x2="13333" y2="52414"/>
                        <a14:foregroundMark x1="13333" y1="52414" x2="15699" y2="68046"/>
                        <a14:foregroundMark x1="24086" y1="29885" x2="15914" y2="44828"/>
                        <a14:foregroundMark x1="15914" y1="44828" x2="14624" y2="50805"/>
                        <a14:foregroundMark x1="20000" y1="33103" x2="11828" y2="55632"/>
                        <a14:foregroundMark x1="18925" y1="33103" x2="16129" y2="31724"/>
                        <a14:foregroundMark x1="5161" y1="52414" x2="6022" y2="52414"/>
                        <a14:foregroundMark x1="85161" y1="49195" x2="73548" y2="55402"/>
                        <a14:foregroundMark x1="91613" y1="56322" x2="80000" y2="58851"/>
                        <a14:foregroundMark x1="87097" y1="47356" x2="91183" y2="56552"/>
                        <a14:foregroundMark x1="65376" y1="85977" x2="32903" y2="90805"/>
                        <a14:foregroundMark x1="58280" y1="71264" x2="33548" y2="71034"/>
                        <a14:foregroundMark x1="33548" y1="71034" x2="15484" y2="76782"/>
                        <a14:foregroundMark x1="55914" y1="93103" x2="55914" y2="93103"/>
                        <a14:foregroundMark x1="53978" y1="92644" x2="37849" y2="94253"/>
                        <a14:foregroundMark x1="37849" y1="94253" x2="20645" y2="84598"/>
                        <a14:foregroundMark x1="20645" y1="84598" x2="15269" y2="74253"/>
                        <a14:foregroundMark x1="92903" y1="65747" x2="88172" y2="61609"/>
                      </a14:backgroundRemoval>
                    </a14:imgEffect>
                  </a14:imgLayer>
                </a14:imgProps>
              </a:ext>
            </a:extLst>
          </a:blip>
          <a:stretch>
            <a:fillRect/>
          </a:stretch>
        </p:blipFill>
        <p:spPr>
          <a:xfrm>
            <a:off x="2146005" y="3132153"/>
            <a:ext cx="3116833" cy="2915747"/>
          </a:xfrm>
          <a:prstGeom prst="rect">
            <a:avLst/>
          </a:prstGeom>
        </p:spPr>
      </p:pic>
      <p:sp>
        <p:nvSpPr>
          <p:cNvPr id="5" name="Marcador de contenido 3">
            <a:extLst>
              <a:ext uri="{FF2B5EF4-FFF2-40B4-BE49-F238E27FC236}">
                <a16:creationId xmlns:a16="http://schemas.microsoft.com/office/drawing/2014/main" id="{94027465-ADA9-A9A3-0F38-52B07E3CC9AB}"/>
              </a:ext>
            </a:extLst>
          </p:cNvPr>
          <p:cNvSpPr txBox="1">
            <a:spLocks/>
          </p:cNvSpPr>
          <p:nvPr/>
        </p:nvSpPr>
        <p:spPr>
          <a:xfrm>
            <a:off x="5953860" y="2835827"/>
            <a:ext cx="4657169" cy="1662529"/>
          </a:xfrm>
          <a:prstGeom prst="rect">
            <a:avLst/>
          </a:prstGeom>
          <a:solidFill>
            <a:srgbClr val="A21830">
              <a:alpha val="5882"/>
            </a:srgbClr>
          </a:solidFill>
          <a:ln w="28575">
            <a:solidFill>
              <a:srgbClr val="A21830"/>
            </a:solidFill>
            <a:prstDash val="sysDot"/>
          </a:ln>
        </p:spPr>
        <p:txBody>
          <a:bodyPr vert="horz" lIns="91440" tIns="45720" rIns="91440" bIns="45720" rtlCol="0" anchor="ctr">
            <a:normAutofit lnSpcReduction="10000"/>
          </a:bodyPr>
          <a:lstStyle>
            <a:lvl1pPr indent="0" algn="just" fontAlgn="base">
              <a:lnSpc>
                <a:spcPct val="90000"/>
              </a:lnSpc>
              <a:spcBef>
                <a:spcPts val="1000"/>
              </a:spcBef>
              <a:buFont typeface="Arial" panose="020B0604020202020204" pitchFamily="34" charset="0"/>
              <a:buNone/>
              <a:defRPr sz="1400" i="1">
                <a:solidFill>
                  <a:srgbClr val="0000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sz="1500" i="0" dirty="0">
                <a:latin typeface="Poppins" panose="00000500000000000000" pitchFamily="2" charset="0"/>
                <a:cs typeface="Poppins" panose="00000500000000000000" pitchFamily="2" charset="0"/>
              </a:rPr>
              <a:t>Abel, 25 años:</a:t>
            </a:r>
            <a:r>
              <a:rPr lang="es-PE" sz="1500" dirty="0">
                <a:latin typeface="Poppins" panose="00000500000000000000" pitchFamily="2" charset="0"/>
                <a:cs typeface="Poppins" panose="00000500000000000000" pitchFamily="2" charset="0"/>
              </a:rPr>
              <a:t> "Sí, por supuesto [que aporto a la economía de mi familia]. Aproximadamente, es variable, entre S/ 500 y S/ 800 máximo [al mes), no es más. [...] tengo también una hermana que está estudiando secundaria y a veces hay cosas que, de repente, por mucha urgencia, tengo que asumirlas (...)"</a:t>
            </a:r>
          </a:p>
        </p:txBody>
      </p:sp>
      <p:cxnSp>
        <p:nvCxnSpPr>
          <p:cNvPr id="10" name="Google Shape;58;p13">
            <a:extLst>
              <a:ext uri="{FF2B5EF4-FFF2-40B4-BE49-F238E27FC236}">
                <a16:creationId xmlns:a16="http://schemas.microsoft.com/office/drawing/2014/main" id="{D30C03BD-1390-49D4-B45B-0CA3DFF96EFB}"/>
              </a:ext>
            </a:extLst>
          </p:cNvPr>
          <p:cNvCxnSpPr/>
          <p:nvPr/>
        </p:nvCxnSpPr>
        <p:spPr>
          <a:xfrm>
            <a:off x="723900" y="1752329"/>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210699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695622" y="612356"/>
            <a:ext cx="10515600" cy="1325563"/>
          </a:xfrm>
          <a:prstGeom prst="rect">
            <a:avLst/>
          </a:prstGeom>
          <a:noFill/>
          <a:ln w="0">
            <a:noFill/>
          </a:ln>
        </p:spPr>
        <p:txBody>
          <a:bodyPr lIns="90000" tIns="45000" rIns="90000" bIns="45000" anchor="ctr">
            <a:noAutofit/>
          </a:bodyPr>
          <a:lstStyle/>
          <a:p>
            <a:pPr indent="0">
              <a:lnSpc>
                <a:spcPct val="90000"/>
              </a:lnSpc>
              <a:buNone/>
              <a:tabLst>
                <a:tab pos="0" algn="l"/>
              </a:tabLst>
            </a:pPr>
            <a:r>
              <a:rPr lang="es-PE" sz="3200" b="1" strike="noStrike" spc="-1" dirty="0">
                <a:solidFill>
                  <a:srgbClr val="002060"/>
                </a:solidFill>
                <a:latin typeface="Poppins"/>
              </a:rPr>
              <a:t>Cambios en la vida </a:t>
            </a:r>
            <a:endParaRPr lang="es-419" sz="3200" b="0" strike="noStrike" spc="-1" dirty="0">
              <a:solidFill>
                <a:srgbClr val="000000"/>
              </a:solidFill>
              <a:latin typeface="Arial"/>
            </a:endParaRPr>
          </a:p>
        </p:txBody>
      </p:sp>
      <p:grpSp>
        <p:nvGrpSpPr>
          <p:cNvPr id="3" name="Grupo 2">
            <a:extLst>
              <a:ext uri="{FF2B5EF4-FFF2-40B4-BE49-F238E27FC236}">
                <a16:creationId xmlns:a16="http://schemas.microsoft.com/office/drawing/2014/main" id="{F75E171E-4C0E-4D5F-469D-BC5EFC1C81C4}"/>
              </a:ext>
            </a:extLst>
          </p:cNvPr>
          <p:cNvGrpSpPr/>
          <p:nvPr/>
        </p:nvGrpSpPr>
        <p:grpSpPr>
          <a:xfrm>
            <a:off x="1779105" y="1882026"/>
            <a:ext cx="3667539" cy="409754"/>
            <a:chOff x="716" y="277618"/>
            <a:chExt cx="1527544" cy="916526"/>
          </a:xfrm>
          <a:solidFill>
            <a:srgbClr val="BB5F6F"/>
          </a:solidFill>
        </p:grpSpPr>
        <p:sp>
          <p:nvSpPr>
            <p:cNvPr id="6" name="Rectángulo: esquinas redondeadas 5">
              <a:extLst>
                <a:ext uri="{FF2B5EF4-FFF2-40B4-BE49-F238E27FC236}">
                  <a16:creationId xmlns:a16="http://schemas.microsoft.com/office/drawing/2014/main" id="{3352CF9A-375D-C801-012E-7F92AEBF69AD}"/>
                </a:ext>
              </a:extLst>
            </p:cNvPr>
            <p:cNvSpPr/>
            <p:nvPr/>
          </p:nvSpPr>
          <p:spPr>
            <a:xfrm>
              <a:off x="716" y="277618"/>
              <a:ext cx="1527544" cy="916526"/>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7" name="Rectángulo: esquinas redondeadas 4">
              <a:extLst>
                <a:ext uri="{FF2B5EF4-FFF2-40B4-BE49-F238E27FC236}">
                  <a16:creationId xmlns:a16="http://schemas.microsoft.com/office/drawing/2014/main" id="{46A8F56C-DC36-641A-D36C-B7BED613FF90}"/>
                </a:ext>
              </a:extLst>
            </p:cNvPr>
            <p:cNvSpPr txBox="1"/>
            <p:nvPr/>
          </p:nvSpPr>
          <p:spPr>
            <a:xfrm>
              <a:off x="27560" y="304462"/>
              <a:ext cx="1473856" cy="86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kern="1200"/>
                <a:t>Antes</a:t>
              </a:r>
            </a:p>
          </p:txBody>
        </p:sp>
      </p:grpSp>
      <p:grpSp>
        <p:nvGrpSpPr>
          <p:cNvPr id="8" name="Grupo 7">
            <a:extLst>
              <a:ext uri="{FF2B5EF4-FFF2-40B4-BE49-F238E27FC236}">
                <a16:creationId xmlns:a16="http://schemas.microsoft.com/office/drawing/2014/main" id="{4ACA046F-9054-A4AF-6F0E-5255A5D2FBD8}"/>
              </a:ext>
            </a:extLst>
          </p:cNvPr>
          <p:cNvGrpSpPr/>
          <p:nvPr/>
        </p:nvGrpSpPr>
        <p:grpSpPr>
          <a:xfrm>
            <a:off x="6096000" y="1894027"/>
            <a:ext cx="3667539" cy="409754"/>
            <a:chOff x="716" y="277618"/>
            <a:chExt cx="1527544" cy="916526"/>
          </a:xfrm>
          <a:solidFill>
            <a:srgbClr val="BB5F6F"/>
          </a:solidFill>
        </p:grpSpPr>
        <p:sp>
          <p:nvSpPr>
            <p:cNvPr id="10" name="Rectángulo: esquinas redondeadas 9">
              <a:extLst>
                <a:ext uri="{FF2B5EF4-FFF2-40B4-BE49-F238E27FC236}">
                  <a16:creationId xmlns:a16="http://schemas.microsoft.com/office/drawing/2014/main" id="{D8C47C8F-AD04-58E3-9404-81EEA2EBA4F9}"/>
                </a:ext>
              </a:extLst>
            </p:cNvPr>
            <p:cNvSpPr/>
            <p:nvPr/>
          </p:nvSpPr>
          <p:spPr>
            <a:xfrm>
              <a:off x="716" y="277618"/>
              <a:ext cx="1527544" cy="916526"/>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1" name="Rectángulo: esquinas redondeadas 4">
              <a:extLst>
                <a:ext uri="{FF2B5EF4-FFF2-40B4-BE49-F238E27FC236}">
                  <a16:creationId xmlns:a16="http://schemas.microsoft.com/office/drawing/2014/main" id="{0071A9EE-A704-5A1C-CF40-29CADBCE6BC6}"/>
                </a:ext>
              </a:extLst>
            </p:cNvPr>
            <p:cNvSpPr txBox="1"/>
            <p:nvPr/>
          </p:nvSpPr>
          <p:spPr>
            <a:xfrm>
              <a:off x="27560" y="304462"/>
              <a:ext cx="1473856" cy="86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kern="1200"/>
                <a:t>Después</a:t>
              </a:r>
            </a:p>
          </p:txBody>
        </p:sp>
      </p:grpSp>
      <p:grpSp>
        <p:nvGrpSpPr>
          <p:cNvPr id="12" name="Grupo 11">
            <a:extLst>
              <a:ext uri="{FF2B5EF4-FFF2-40B4-BE49-F238E27FC236}">
                <a16:creationId xmlns:a16="http://schemas.microsoft.com/office/drawing/2014/main" id="{23C39AC4-57BB-D6CE-72A0-89202252DDAC}"/>
              </a:ext>
            </a:extLst>
          </p:cNvPr>
          <p:cNvGrpSpPr/>
          <p:nvPr/>
        </p:nvGrpSpPr>
        <p:grpSpPr>
          <a:xfrm>
            <a:off x="1779105" y="2608132"/>
            <a:ext cx="3667539" cy="409754"/>
            <a:chOff x="716" y="277618"/>
            <a:chExt cx="1527544" cy="916526"/>
          </a:xfrm>
          <a:solidFill>
            <a:srgbClr val="2E5E73"/>
          </a:solidFill>
        </p:grpSpPr>
        <p:sp>
          <p:nvSpPr>
            <p:cNvPr id="14" name="Rectángulo: esquinas redondeadas 13">
              <a:extLst>
                <a:ext uri="{FF2B5EF4-FFF2-40B4-BE49-F238E27FC236}">
                  <a16:creationId xmlns:a16="http://schemas.microsoft.com/office/drawing/2014/main" id="{7AAB0BF3-48BC-5918-E0D6-21500DF7FF32}"/>
                </a:ext>
              </a:extLst>
            </p:cNvPr>
            <p:cNvSpPr/>
            <p:nvPr/>
          </p:nvSpPr>
          <p:spPr>
            <a:xfrm>
              <a:off x="716" y="277618"/>
              <a:ext cx="1527544" cy="916526"/>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5" name="Rectángulo: esquinas redondeadas 4">
              <a:extLst>
                <a:ext uri="{FF2B5EF4-FFF2-40B4-BE49-F238E27FC236}">
                  <a16:creationId xmlns:a16="http://schemas.microsoft.com/office/drawing/2014/main" id="{5C3D0D2D-33A1-D2EF-9992-389A542DDB04}"/>
                </a:ext>
              </a:extLst>
            </p:cNvPr>
            <p:cNvSpPr txBox="1"/>
            <p:nvPr/>
          </p:nvSpPr>
          <p:spPr>
            <a:xfrm>
              <a:off x="27560" y="304462"/>
              <a:ext cx="1473856" cy="86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kern="1200"/>
                <a:t>Entornos con dificultades</a:t>
              </a:r>
            </a:p>
          </p:txBody>
        </p:sp>
      </p:grpSp>
      <p:grpSp>
        <p:nvGrpSpPr>
          <p:cNvPr id="16" name="Grupo 15">
            <a:extLst>
              <a:ext uri="{FF2B5EF4-FFF2-40B4-BE49-F238E27FC236}">
                <a16:creationId xmlns:a16="http://schemas.microsoft.com/office/drawing/2014/main" id="{9A42A9CF-CBC6-7D77-A8C5-B50C59560E18}"/>
              </a:ext>
            </a:extLst>
          </p:cNvPr>
          <p:cNvGrpSpPr/>
          <p:nvPr/>
        </p:nvGrpSpPr>
        <p:grpSpPr>
          <a:xfrm>
            <a:off x="1779105" y="3129361"/>
            <a:ext cx="3667539" cy="409754"/>
            <a:chOff x="716" y="277618"/>
            <a:chExt cx="1527544" cy="916526"/>
          </a:xfrm>
          <a:solidFill>
            <a:srgbClr val="2E5E73"/>
          </a:solidFill>
        </p:grpSpPr>
        <p:sp>
          <p:nvSpPr>
            <p:cNvPr id="17" name="Rectángulo: esquinas redondeadas 16">
              <a:extLst>
                <a:ext uri="{FF2B5EF4-FFF2-40B4-BE49-F238E27FC236}">
                  <a16:creationId xmlns:a16="http://schemas.microsoft.com/office/drawing/2014/main" id="{98DD7B97-4276-F8F1-EFE1-20699666E57E}"/>
                </a:ext>
              </a:extLst>
            </p:cNvPr>
            <p:cNvSpPr/>
            <p:nvPr/>
          </p:nvSpPr>
          <p:spPr>
            <a:xfrm>
              <a:off x="716" y="277618"/>
              <a:ext cx="1527544" cy="916526"/>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8" name="Rectángulo: esquinas redondeadas 4">
              <a:extLst>
                <a:ext uri="{FF2B5EF4-FFF2-40B4-BE49-F238E27FC236}">
                  <a16:creationId xmlns:a16="http://schemas.microsoft.com/office/drawing/2014/main" id="{E9FA38E6-844F-AC09-D631-F2A553024CC9}"/>
                </a:ext>
              </a:extLst>
            </p:cNvPr>
            <p:cNvSpPr txBox="1"/>
            <p:nvPr/>
          </p:nvSpPr>
          <p:spPr>
            <a:xfrm>
              <a:off x="27560" y="304462"/>
              <a:ext cx="1473856" cy="86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a:t>Limitadas oportunidades educativas</a:t>
              </a:r>
              <a:endParaRPr lang="es-PE" sz="1500" kern="1200"/>
            </a:p>
          </p:txBody>
        </p:sp>
      </p:grpSp>
      <p:grpSp>
        <p:nvGrpSpPr>
          <p:cNvPr id="19" name="Grupo 18">
            <a:extLst>
              <a:ext uri="{FF2B5EF4-FFF2-40B4-BE49-F238E27FC236}">
                <a16:creationId xmlns:a16="http://schemas.microsoft.com/office/drawing/2014/main" id="{30C66672-3632-89B3-6816-E653E505CC84}"/>
              </a:ext>
            </a:extLst>
          </p:cNvPr>
          <p:cNvGrpSpPr/>
          <p:nvPr/>
        </p:nvGrpSpPr>
        <p:grpSpPr>
          <a:xfrm>
            <a:off x="1779105" y="3678677"/>
            <a:ext cx="3667539" cy="409754"/>
            <a:chOff x="716" y="277618"/>
            <a:chExt cx="1527544" cy="916526"/>
          </a:xfrm>
          <a:solidFill>
            <a:srgbClr val="2E5E73"/>
          </a:solidFill>
        </p:grpSpPr>
        <p:sp>
          <p:nvSpPr>
            <p:cNvPr id="20" name="Rectángulo: esquinas redondeadas 19">
              <a:extLst>
                <a:ext uri="{FF2B5EF4-FFF2-40B4-BE49-F238E27FC236}">
                  <a16:creationId xmlns:a16="http://schemas.microsoft.com/office/drawing/2014/main" id="{665181A3-AC48-484B-FD4A-9EF655ED8596}"/>
                </a:ext>
              </a:extLst>
            </p:cNvPr>
            <p:cNvSpPr/>
            <p:nvPr/>
          </p:nvSpPr>
          <p:spPr>
            <a:xfrm>
              <a:off x="716" y="277618"/>
              <a:ext cx="1527544" cy="916526"/>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1" name="Rectángulo: esquinas redondeadas 4">
              <a:extLst>
                <a:ext uri="{FF2B5EF4-FFF2-40B4-BE49-F238E27FC236}">
                  <a16:creationId xmlns:a16="http://schemas.microsoft.com/office/drawing/2014/main" id="{D293D161-B015-7BD1-9480-B0A0AB6D6DA2}"/>
                </a:ext>
              </a:extLst>
            </p:cNvPr>
            <p:cNvSpPr txBox="1"/>
            <p:nvPr/>
          </p:nvSpPr>
          <p:spPr>
            <a:xfrm>
              <a:off x="27560" y="304462"/>
              <a:ext cx="1473856" cy="86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a:t>Limitados servicios básicos </a:t>
              </a:r>
              <a:endParaRPr lang="es-PE" sz="1500" kern="1200"/>
            </a:p>
          </p:txBody>
        </p:sp>
      </p:grpSp>
      <p:grpSp>
        <p:nvGrpSpPr>
          <p:cNvPr id="22" name="Grupo 21">
            <a:extLst>
              <a:ext uri="{FF2B5EF4-FFF2-40B4-BE49-F238E27FC236}">
                <a16:creationId xmlns:a16="http://schemas.microsoft.com/office/drawing/2014/main" id="{225738E9-FEF4-780D-66AB-4D5B3353CBFD}"/>
              </a:ext>
            </a:extLst>
          </p:cNvPr>
          <p:cNvGrpSpPr/>
          <p:nvPr/>
        </p:nvGrpSpPr>
        <p:grpSpPr>
          <a:xfrm>
            <a:off x="6096000" y="2596131"/>
            <a:ext cx="3667539" cy="409754"/>
            <a:chOff x="716" y="277618"/>
            <a:chExt cx="1527544" cy="916526"/>
          </a:xfrm>
          <a:solidFill>
            <a:srgbClr val="2E5E73"/>
          </a:solidFill>
        </p:grpSpPr>
        <p:sp>
          <p:nvSpPr>
            <p:cNvPr id="23" name="Rectángulo: esquinas redondeadas 22">
              <a:extLst>
                <a:ext uri="{FF2B5EF4-FFF2-40B4-BE49-F238E27FC236}">
                  <a16:creationId xmlns:a16="http://schemas.microsoft.com/office/drawing/2014/main" id="{1EFB04C4-EAFD-96BC-9FFE-1350DDE20A16}"/>
                </a:ext>
              </a:extLst>
            </p:cNvPr>
            <p:cNvSpPr/>
            <p:nvPr/>
          </p:nvSpPr>
          <p:spPr>
            <a:xfrm>
              <a:off x="716" y="277618"/>
              <a:ext cx="1527544" cy="916526"/>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4" name="Rectángulo: esquinas redondeadas 4">
              <a:extLst>
                <a:ext uri="{FF2B5EF4-FFF2-40B4-BE49-F238E27FC236}">
                  <a16:creationId xmlns:a16="http://schemas.microsoft.com/office/drawing/2014/main" id="{445805B8-9D7B-D789-9C6D-2F8438AC1866}"/>
                </a:ext>
              </a:extLst>
            </p:cNvPr>
            <p:cNvSpPr txBox="1"/>
            <p:nvPr/>
          </p:nvSpPr>
          <p:spPr>
            <a:xfrm>
              <a:off x="27560" y="304462"/>
              <a:ext cx="1473856" cy="86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a:t>Conocimientos académicos y técnicos</a:t>
              </a:r>
              <a:endParaRPr lang="es-PE" sz="1500" kern="1200"/>
            </a:p>
          </p:txBody>
        </p:sp>
      </p:grpSp>
      <p:grpSp>
        <p:nvGrpSpPr>
          <p:cNvPr id="25" name="Grupo 24">
            <a:extLst>
              <a:ext uri="{FF2B5EF4-FFF2-40B4-BE49-F238E27FC236}">
                <a16:creationId xmlns:a16="http://schemas.microsoft.com/office/drawing/2014/main" id="{F683F309-BAD2-7A54-15C2-5E6EECE7CBDD}"/>
              </a:ext>
            </a:extLst>
          </p:cNvPr>
          <p:cNvGrpSpPr/>
          <p:nvPr/>
        </p:nvGrpSpPr>
        <p:grpSpPr>
          <a:xfrm>
            <a:off x="6096000" y="3141362"/>
            <a:ext cx="3667539" cy="409754"/>
            <a:chOff x="716" y="277618"/>
            <a:chExt cx="1527544" cy="916526"/>
          </a:xfrm>
          <a:solidFill>
            <a:srgbClr val="2E5E73"/>
          </a:solidFill>
        </p:grpSpPr>
        <p:sp>
          <p:nvSpPr>
            <p:cNvPr id="26" name="Rectángulo: esquinas redondeadas 25">
              <a:extLst>
                <a:ext uri="{FF2B5EF4-FFF2-40B4-BE49-F238E27FC236}">
                  <a16:creationId xmlns:a16="http://schemas.microsoft.com/office/drawing/2014/main" id="{4C152237-0C2E-13D8-9D8A-22246890EF28}"/>
                </a:ext>
              </a:extLst>
            </p:cNvPr>
            <p:cNvSpPr/>
            <p:nvPr/>
          </p:nvSpPr>
          <p:spPr>
            <a:xfrm>
              <a:off x="716" y="277618"/>
              <a:ext cx="1527544" cy="916526"/>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7" name="Rectángulo: esquinas redondeadas 4">
              <a:extLst>
                <a:ext uri="{FF2B5EF4-FFF2-40B4-BE49-F238E27FC236}">
                  <a16:creationId xmlns:a16="http://schemas.microsoft.com/office/drawing/2014/main" id="{31D74720-6EB9-CE7A-CA1C-D7CD7F6C614B}"/>
                </a:ext>
              </a:extLst>
            </p:cNvPr>
            <p:cNvSpPr txBox="1"/>
            <p:nvPr/>
          </p:nvSpPr>
          <p:spPr>
            <a:xfrm>
              <a:off x="27560" y="304462"/>
              <a:ext cx="1473856" cy="86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a:t>Mejores oportunidades laborales </a:t>
              </a:r>
              <a:endParaRPr lang="es-PE" sz="1500" kern="1200"/>
            </a:p>
          </p:txBody>
        </p:sp>
      </p:grpSp>
      <p:grpSp>
        <p:nvGrpSpPr>
          <p:cNvPr id="28" name="Grupo 27">
            <a:extLst>
              <a:ext uri="{FF2B5EF4-FFF2-40B4-BE49-F238E27FC236}">
                <a16:creationId xmlns:a16="http://schemas.microsoft.com/office/drawing/2014/main" id="{8B2EAEC9-4584-69B6-0D1F-B8FA3D24CD57}"/>
              </a:ext>
            </a:extLst>
          </p:cNvPr>
          <p:cNvGrpSpPr/>
          <p:nvPr/>
        </p:nvGrpSpPr>
        <p:grpSpPr>
          <a:xfrm>
            <a:off x="6095999" y="3666676"/>
            <a:ext cx="3667539" cy="409754"/>
            <a:chOff x="716" y="277618"/>
            <a:chExt cx="1527544" cy="916526"/>
          </a:xfrm>
          <a:solidFill>
            <a:srgbClr val="2E5E73"/>
          </a:solidFill>
        </p:grpSpPr>
        <p:sp>
          <p:nvSpPr>
            <p:cNvPr id="29" name="Rectángulo: esquinas redondeadas 28">
              <a:extLst>
                <a:ext uri="{FF2B5EF4-FFF2-40B4-BE49-F238E27FC236}">
                  <a16:creationId xmlns:a16="http://schemas.microsoft.com/office/drawing/2014/main" id="{2F8B14B3-251C-BBE9-4328-B39C24A5A678}"/>
                </a:ext>
              </a:extLst>
            </p:cNvPr>
            <p:cNvSpPr/>
            <p:nvPr/>
          </p:nvSpPr>
          <p:spPr>
            <a:xfrm>
              <a:off x="716" y="277618"/>
              <a:ext cx="1527544" cy="916526"/>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0" name="Rectángulo: esquinas redondeadas 4">
              <a:extLst>
                <a:ext uri="{FF2B5EF4-FFF2-40B4-BE49-F238E27FC236}">
                  <a16:creationId xmlns:a16="http://schemas.microsoft.com/office/drawing/2014/main" id="{B0BE7670-BBF6-9A44-15F7-0E76EA63239B}"/>
                </a:ext>
              </a:extLst>
            </p:cNvPr>
            <p:cNvSpPr txBox="1"/>
            <p:nvPr/>
          </p:nvSpPr>
          <p:spPr>
            <a:xfrm>
              <a:off x="27560" y="304462"/>
              <a:ext cx="1473856" cy="86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a:t>Acceso a servicios </a:t>
              </a:r>
              <a:endParaRPr lang="es-PE" sz="1500" kern="1200"/>
            </a:p>
          </p:txBody>
        </p:sp>
      </p:grpSp>
      <p:sp>
        <p:nvSpPr>
          <p:cNvPr id="31" name="Marcador de contenido 3">
            <a:extLst>
              <a:ext uri="{FF2B5EF4-FFF2-40B4-BE49-F238E27FC236}">
                <a16:creationId xmlns:a16="http://schemas.microsoft.com/office/drawing/2014/main" id="{AD03BC19-6029-A633-4B6C-2FE61414FE2D}"/>
              </a:ext>
            </a:extLst>
          </p:cNvPr>
          <p:cNvSpPr txBox="1">
            <a:spLocks/>
          </p:cNvSpPr>
          <p:nvPr/>
        </p:nvSpPr>
        <p:spPr>
          <a:xfrm>
            <a:off x="971253" y="4334309"/>
            <a:ext cx="10249494" cy="1675199"/>
          </a:xfrm>
          <a:prstGeom prst="rect">
            <a:avLst/>
          </a:prstGeom>
          <a:solidFill>
            <a:schemeClr val="accent4">
              <a:lumMod val="20000"/>
              <a:lumOff val="80000"/>
              <a:alpha val="25098"/>
            </a:schemeClr>
          </a:solidFill>
          <a:ln w="28575">
            <a:solidFill>
              <a:schemeClr val="accent4"/>
            </a:solidFill>
            <a:prstDash val="sysDo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s-ES" sz="1200" dirty="0">
                <a:solidFill>
                  <a:srgbClr val="000000"/>
                </a:solidFill>
                <a:latin typeface="Poppins" panose="00000500000000000000" pitchFamily="2" charset="0"/>
                <a:cs typeface="Poppins" panose="00000500000000000000" pitchFamily="2" charset="0"/>
              </a:rPr>
              <a:t>Miguel, 26 años: </a:t>
            </a:r>
            <a:r>
              <a:rPr lang="es-ES" sz="1200" i="1" dirty="0">
                <a:solidFill>
                  <a:srgbClr val="000000"/>
                </a:solidFill>
                <a:latin typeface="Poppins" panose="00000500000000000000" pitchFamily="2" charset="0"/>
                <a:cs typeface="Poppins" panose="00000500000000000000" pitchFamily="2" charset="0"/>
              </a:rPr>
              <a:t>“En cuanto a mi niñez, sí había muchas carencias […] podía tener una misma prenda para todo un año y, a veces, estaba bien deteriorada. Eso sí, tenía lo que son los servicios de luz, pero de agua si era por cisterna, la cual subía una vez a la semana, así que el agua a veces nos escaseaba. Los gastos a veces no se podían cubrir para todo y, como éramos tres hermanos, siempre por ahí, en el colegio y demás, compartíamos los zapatos y demás […]. Actualmente tenemos luz, agua, gas que compramos de la calle e internet […]. Ahí (con la beca 18)pude cubrir gastos, la mayoría de mis gastos que tenía dentro de la universidad, como el transporte, la alimentación, alguno que otro de los recursos que necesitas, como fotocopias, libros, que tienes que usar dentro de la universidad.” </a:t>
            </a:r>
            <a:endParaRPr lang="es-PE" sz="1200" i="1" dirty="0">
              <a:solidFill>
                <a:srgbClr val="000000"/>
              </a:solidFill>
              <a:latin typeface="Poppins" panose="00000500000000000000" pitchFamily="2" charset="0"/>
              <a:cs typeface="Poppins" panose="00000500000000000000" pitchFamily="2" charset="0"/>
            </a:endParaRPr>
          </a:p>
        </p:txBody>
      </p:sp>
      <p:cxnSp>
        <p:nvCxnSpPr>
          <p:cNvPr id="32" name="Google Shape;58;p13">
            <a:extLst>
              <a:ext uri="{FF2B5EF4-FFF2-40B4-BE49-F238E27FC236}">
                <a16:creationId xmlns:a16="http://schemas.microsoft.com/office/drawing/2014/main" id="{FFCF5725-80E5-463B-A657-1A00E39D5047}"/>
              </a:ext>
            </a:extLst>
          </p:cNvPr>
          <p:cNvCxnSpPr/>
          <p:nvPr/>
        </p:nvCxnSpPr>
        <p:spPr>
          <a:xfrm>
            <a:off x="723900" y="1609454"/>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52346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619125" y="560486"/>
            <a:ext cx="4753411" cy="1325563"/>
          </a:xfrm>
          <a:prstGeom prst="rect">
            <a:avLst/>
          </a:prstGeom>
          <a:noFill/>
          <a:ln w="0">
            <a:noFill/>
          </a:ln>
        </p:spPr>
        <p:txBody>
          <a:bodyPr lIns="90000" tIns="45000" rIns="90000" bIns="45000" anchor="ctr">
            <a:noAutofit/>
          </a:bodyPr>
          <a:lstStyle/>
          <a:p>
            <a:pPr indent="0">
              <a:lnSpc>
                <a:spcPct val="90000"/>
              </a:lnSpc>
              <a:buNone/>
              <a:tabLst>
                <a:tab pos="0" algn="l"/>
              </a:tabLst>
            </a:pPr>
            <a:r>
              <a:rPr lang="es-PE" sz="3200" b="1" strike="noStrike" spc="-1" dirty="0">
                <a:solidFill>
                  <a:srgbClr val="002060"/>
                </a:solidFill>
                <a:latin typeface="Poppins"/>
              </a:rPr>
              <a:t>La vida sin Beca 18</a:t>
            </a:r>
            <a:endParaRPr lang="es-419" sz="3200" b="0" strike="noStrike" spc="-1" dirty="0">
              <a:solidFill>
                <a:srgbClr val="000000"/>
              </a:solidFill>
              <a:latin typeface="Arial"/>
            </a:endParaRPr>
          </a:p>
        </p:txBody>
      </p:sp>
      <p:pic>
        <p:nvPicPr>
          <p:cNvPr id="5" name="Imagen 4">
            <a:extLst>
              <a:ext uri="{FF2B5EF4-FFF2-40B4-BE49-F238E27FC236}">
                <a16:creationId xmlns:a16="http://schemas.microsoft.com/office/drawing/2014/main" id="{31F2ED6C-A744-AEE0-684D-0C91D6AB265F}"/>
              </a:ext>
            </a:extLst>
          </p:cNvPr>
          <p:cNvPicPr>
            <a:picLocks noChangeAspect="1"/>
          </p:cNvPicPr>
          <p:nvPr/>
        </p:nvPicPr>
        <p:blipFill>
          <a:blip r:embed="rId3">
            <a:clrChange>
              <a:clrFrom>
                <a:srgbClr val="E9EAED"/>
              </a:clrFrom>
              <a:clrTo>
                <a:srgbClr val="E9EAED">
                  <a:alpha val="0"/>
                </a:srgbClr>
              </a:clrTo>
            </a:clrChange>
          </a:blip>
          <a:stretch>
            <a:fillRect/>
          </a:stretch>
        </p:blipFill>
        <p:spPr>
          <a:xfrm>
            <a:off x="4491225" y="2781928"/>
            <a:ext cx="2925270" cy="3279021"/>
          </a:xfrm>
          <a:prstGeom prst="rect">
            <a:avLst/>
          </a:prstGeom>
        </p:spPr>
      </p:pic>
      <p:sp>
        <p:nvSpPr>
          <p:cNvPr id="32" name="CuadroTexto 31">
            <a:extLst>
              <a:ext uri="{FF2B5EF4-FFF2-40B4-BE49-F238E27FC236}">
                <a16:creationId xmlns:a16="http://schemas.microsoft.com/office/drawing/2014/main" id="{879CD484-1453-6FC8-B44F-4FC5B019987D}"/>
              </a:ext>
            </a:extLst>
          </p:cNvPr>
          <p:cNvSpPr txBox="1"/>
          <p:nvPr/>
        </p:nvSpPr>
        <p:spPr>
          <a:xfrm>
            <a:off x="1170332" y="2334991"/>
            <a:ext cx="6097656" cy="369332"/>
          </a:xfrm>
          <a:prstGeom prst="rect">
            <a:avLst/>
          </a:prstGeom>
          <a:noFill/>
        </p:spPr>
        <p:txBody>
          <a:bodyPr wrap="square">
            <a:spAutoFit/>
          </a:bodyPr>
          <a:lstStyle/>
          <a:p>
            <a:pPr algn="ctr"/>
            <a:r>
              <a:rPr lang="es-ES" sz="1800" b="1">
                <a:solidFill>
                  <a:srgbClr val="A21830"/>
                </a:solidFill>
                <a:latin typeface="Poppins" panose="00000500000000000000" pitchFamily="2" charset="0"/>
                <a:cs typeface="Poppins" panose="00000500000000000000" pitchFamily="2" charset="0"/>
              </a:rPr>
              <a:t>Opciones educativas más limitadas </a:t>
            </a:r>
            <a:endParaRPr lang="es-PE">
              <a:solidFill>
                <a:srgbClr val="A21830"/>
              </a:solidFill>
              <a:latin typeface="Poppins" panose="00000500000000000000" pitchFamily="2" charset="0"/>
              <a:cs typeface="Poppins" panose="00000500000000000000" pitchFamily="2" charset="0"/>
            </a:endParaRPr>
          </a:p>
        </p:txBody>
      </p:sp>
      <p:sp>
        <p:nvSpPr>
          <p:cNvPr id="33" name="CuadroTexto 32">
            <a:extLst>
              <a:ext uri="{FF2B5EF4-FFF2-40B4-BE49-F238E27FC236}">
                <a16:creationId xmlns:a16="http://schemas.microsoft.com/office/drawing/2014/main" id="{624B8B7C-037B-9289-F9E4-FF835A3DEEE3}"/>
              </a:ext>
            </a:extLst>
          </p:cNvPr>
          <p:cNvSpPr txBox="1"/>
          <p:nvPr/>
        </p:nvSpPr>
        <p:spPr>
          <a:xfrm>
            <a:off x="6974050" y="3160060"/>
            <a:ext cx="4753412" cy="369332"/>
          </a:xfrm>
          <a:prstGeom prst="rect">
            <a:avLst/>
          </a:prstGeom>
          <a:noFill/>
        </p:spPr>
        <p:txBody>
          <a:bodyPr wrap="square">
            <a:spAutoFit/>
          </a:bodyPr>
          <a:lstStyle/>
          <a:p>
            <a:pPr algn="ctr"/>
            <a:r>
              <a:rPr lang="es-ES" sz="1800" b="1">
                <a:solidFill>
                  <a:srgbClr val="C3732B"/>
                </a:solidFill>
                <a:latin typeface="Poppins" panose="00000500000000000000" pitchFamily="2" charset="0"/>
                <a:cs typeface="Poppins" panose="00000500000000000000" pitchFamily="2" charset="0"/>
              </a:rPr>
              <a:t>Estudios técnicos/cortos </a:t>
            </a:r>
            <a:endParaRPr lang="es-PE">
              <a:solidFill>
                <a:srgbClr val="C3732B"/>
              </a:solidFill>
              <a:latin typeface="Poppins" panose="00000500000000000000" pitchFamily="2" charset="0"/>
              <a:cs typeface="Poppins" panose="00000500000000000000" pitchFamily="2" charset="0"/>
            </a:endParaRPr>
          </a:p>
        </p:txBody>
      </p:sp>
      <p:sp>
        <p:nvSpPr>
          <p:cNvPr id="34" name="CuadroTexto 33">
            <a:extLst>
              <a:ext uri="{FF2B5EF4-FFF2-40B4-BE49-F238E27FC236}">
                <a16:creationId xmlns:a16="http://schemas.microsoft.com/office/drawing/2014/main" id="{4C94B5AC-0366-148F-4282-89CFB8928DF0}"/>
              </a:ext>
            </a:extLst>
          </p:cNvPr>
          <p:cNvSpPr txBox="1"/>
          <p:nvPr/>
        </p:nvSpPr>
        <p:spPr>
          <a:xfrm>
            <a:off x="7166667" y="4355721"/>
            <a:ext cx="4753412" cy="369332"/>
          </a:xfrm>
          <a:prstGeom prst="rect">
            <a:avLst/>
          </a:prstGeom>
          <a:noFill/>
        </p:spPr>
        <p:txBody>
          <a:bodyPr wrap="square">
            <a:spAutoFit/>
          </a:bodyPr>
          <a:lstStyle/>
          <a:p>
            <a:pPr algn="ctr"/>
            <a:r>
              <a:rPr lang="es-ES" sz="1800" b="1">
                <a:solidFill>
                  <a:schemeClr val="tx2"/>
                </a:solidFill>
                <a:latin typeface="Poppins" panose="00000500000000000000" pitchFamily="2" charset="0"/>
                <a:cs typeface="Poppins" panose="00000500000000000000" pitchFamily="2" charset="0"/>
              </a:rPr>
              <a:t>Tener que trabajar para estudiar </a:t>
            </a:r>
            <a:endParaRPr lang="es-PE">
              <a:solidFill>
                <a:schemeClr val="tx2"/>
              </a:solidFill>
              <a:latin typeface="Poppins" panose="00000500000000000000" pitchFamily="2" charset="0"/>
              <a:cs typeface="Poppins" panose="00000500000000000000" pitchFamily="2" charset="0"/>
            </a:endParaRPr>
          </a:p>
        </p:txBody>
      </p:sp>
      <p:sp>
        <p:nvSpPr>
          <p:cNvPr id="35" name="CuadroTexto 34">
            <a:extLst>
              <a:ext uri="{FF2B5EF4-FFF2-40B4-BE49-F238E27FC236}">
                <a16:creationId xmlns:a16="http://schemas.microsoft.com/office/drawing/2014/main" id="{4EA84057-EA80-3916-DAC6-2BA40F7CD588}"/>
              </a:ext>
            </a:extLst>
          </p:cNvPr>
          <p:cNvSpPr txBox="1"/>
          <p:nvPr/>
        </p:nvSpPr>
        <p:spPr>
          <a:xfrm>
            <a:off x="-145646" y="3469928"/>
            <a:ext cx="4753412" cy="369332"/>
          </a:xfrm>
          <a:prstGeom prst="rect">
            <a:avLst/>
          </a:prstGeom>
          <a:noFill/>
        </p:spPr>
        <p:txBody>
          <a:bodyPr wrap="square">
            <a:spAutoFit/>
          </a:bodyPr>
          <a:lstStyle/>
          <a:p>
            <a:pPr algn="ctr"/>
            <a:r>
              <a:rPr lang="es-ES" sz="1800" b="1" dirty="0">
                <a:solidFill>
                  <a:schemeClr val="bg1">
                    <a:lumMod val="50000"/>
                  </a:schemeClr>
                </a:solidFill>
                <a:latin typeface="Poppins" panose="00000500000000000000" pitchFamily="2" charset="0"/>
                <a:cs typeface="Poppins" panose="00000500000000000000" pitchFamily="2" charset="0"/>
              </a:rPr>
              <a:t>Retrasarse en ciclos </a:t>
            </a:r>
            <a:endParaRPr lang="es-PE" dirty="0">
              <a:solidFill>
                <a:schemeClr val="bg1">
                  <a:lumMod val="50000"/>
                </a:schemeClr>
              </a:solidFill>
              <a:latin typeface="Poppins" panose="00000500000000000000" pitchFamily="2" charset="0"/>
              <a:cs typeface="Poppins" panose="00000500000000000000" pitchFamily="2" charset="0"/>
            </a:endParaRPr>
          </a:p>
        </p:txBody>
      </p:sp>
      <p:sp>
        <p:nvSpPr>
          <p:cNvPr id="36" name="Marcador de contenido 3">
            <a:extLst>
              <a:ext uri="{FF2B5EF4-FFF2-40B4-BE49-F238E27FC236}">
                <a16:creationId xmlns:a16="http://schemas.microsoft.com/office/drawing/2014/main" id="{DF27C2F9-B0A9-B36F-B579-FA7A476922FF}"/>
              </a:ext>
            </a:extLst>
          </p:cNvPr>
          <p:cNvSpPr txBox="1">
            <a:spLocks/>
          </p:cNvSpPr>
          <p:nvPr/>
        </p:nvSpPr>
        <p:spPr>
          <a:xfrm>
            <a:off x="271921" y="3916558"/>
            <a:ext cx="4231209" cy="1624542"/>
          </a:xfrm>
          <a:prstGeom prst="rect">
            <a:avLst/>
          </a:prstGeom>
          <a:solidFill>
            <a:schemeClr val="accent5">
              <a:lumMod val="20000"/>
              <a:lumOff val="80000"/>
              <a:alpha val="25098"/>
            </a:schemeClr>
          </a:solidFill>
          <a:ln w="28575">
            <a:solidFill>
              <a:schemeClr val="accent5"/>
            </a:solidFill>
            <a:prstDash val="sysDo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s-ES" sz="1200" dirty="0">
                <a:solidFill>
                  <a:srgbClr val="000000"/>
                </a:solidFill>
                <a:latin typeface="Poppins" panose="00000500000000000000" pitchFamily="2" charset="0"/>
                <a:cs typeface="Poppins" panose="00000500000000000000" pitchFamily="2" charset="0"/>
              </a:rPr>
              <a:t>Clara, 26 años: </a:t>
            </a:r>
            <a:r>
              <a:rPr lang="es-ES" sz="1200" i="1" dirty="0">
                <a:solidFill>
                  <a:srgbClr val="000000"/>
                </a:solidFill>
                <a:latin typeface="Poppins" panose="00000500000000000000" pitchFamily="2" charset="0"/>
                <a:cs typeface="Poppins" panose="00000500000000000000" pitchFamily="2" charset="0"/>
              </a:rPr>
              <a:t>“[De no haber obtenido la beca] p</a:t>
            </a:r>
            <a:r>
              <a:rPr lang="es-ES" sz="1200" b="1" i="1" dirty="0">
                <a:solidFill>
                  <a:srgbClr val="000000"/>
                </a:solidFill>
                <a:latin typeface="Poppins" panose="00000500000000000000" pitchFamily="2" charset="0"/>
                <a:cs typeface="Poppins" panose="00000500000000000000" pitchFamily="2" charset="0"/>
              </a:rPr>
              <a:t>robablemente no hubiera pagado un cuarto, ninguna pensión, o haber tenido que retrasar varios ciclos por tener que trabajar en algún momento.</a:t>
            </a:r>
            <a:r>
              <a:rPr lang="es-ES" sz="1200" i="1" dirty="0">
                <a:solidFill>
                  <a:srgbClr val="000000"/>
                </a:solidFill>
                <a:latin typeface="Poppins" panose="00000500000000000000" pitchFamily="2" charset="0"/>
                <a:cs typeface="Poppins" panose="00000500000000000000" pitchFamily="2" charset="0"/>
              </a:rPr>
              <a:t>” </a:t>
            </a:r>
            <a:endParaRPr lang="es-PE" sz="1200" dirty="0">
              <a:solidFill>
                <a:srgbClr val="000000"/>
              </a:solidFill>
              <a:latin typeface="Poppins" panose="00000500000000000000" pitchFamily="2" charset="0"/>
              <a:cs typeface="Poppins" panose="00000500000000000000" pitchFamily="2" charset="0"/>
            </a:endParaRPr>
          </a:p>
        </p:txBody>
      </p:sp>
      <p:sp>
        <p:nvSpPr>
          <p:cNvPr id="37" name="Marcador de contenido 3">
            <a:extLst>
              <a:ext uri="{FF2B5EF4-FFF2-40B4-BE49-F238E27FC236}">
                <a16:creationId xmlns:a16="http://schemas.microsoft.com/office/drawing/2014/main" id="{EFE4E77C-1811-4F81-93CD-CD8EF0293001}"/>
              </a:ext>
            </a:extLst>
          </p:cNvPr>
          <p:cNvSpPr txBox="1">
            <a:spLocks/>
          </p:cNvSpPr>
          <p:nvPr/>
        </p:nvSpPr>
        <p:spPr>
          <a:xfrm>
            <a:off x="7008479" y="1315408"/>
            <a:ext cx="4753411" cy="1481653"/>
          </a:xfrm>
          <a:prstGeom prst="rect">
            <a:avLst/>
          </a:prstGeom>
          <a:solidFill>
            <a:schemeClr val="accent5">
              <a:lumMod val="20000"/>
              <a:lumOff val="80000"/>
              <a:alpha val="25098"/>
            </a:schemeClr>
          </a:solidFill>
          <a:ln w="28575">
            <a:solidFill>
              <a:schemeClr val="accent5"/>
            </a:solidFill>
            <a:prstDash val="sysDot"/>
          </a:ln>
        </p:spPr>
        <p:txBody>
          <a:bodyPr vert="horz" lIns="91440" tIns="45720" rIns="91440" bIns="45720" rtlCol="0" anchor="ctr">
            <a:normAutofit/>
          </a:bodyPr>
          <a:lstStyle>
            <a:defPPr>
              <a:defRPr lang="es-PE"/>
            </a:defPPr>
            <a:lvl1pPr indent="0" algn="just" fontAlgn="base">
              <a:lnSpc>
                <a:spcPct val="90000"/>
              </a:lnSpc>
              <a:spcBef>
                <a:spcPts val="1000"/>
              </a:spcBef>
              <a:buFont typeface="Arial" panose="020B0604020202020204" pitchFamily="34" charset="0"/>
              <a:buNone/>
              <a:defRPr sz="1200" i="1">
                <a:solidFill>
                  <a:srgbClr val="000000"/>
                </a:solidFill>
                <a:latin typeface="Poppins" panose="00000500000000000000" pitchFamily="2" charset="0"/>
                <a:cs typeface="Poppins" panose="00000500000000000000"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i="0" dirty="0"/>
              <a:t>Abel, 25 años: </a:t>
            </a:r>
            <a:r>
              <a:rPr lang="es-MX" dirty="0"/>
              <a:t>“Tengo dos muy posibles opciones [en el caso de no haber obtenido la beca]. Es muy probable que me hubiese quedado allá en mi zona, de repente cultivando, es probable que fuese agricultor. La otra posibilidad es que hubiese hecho un esfuerzo con mi familia, de repente, no lo sé, y de repente poder estudiar algo, pero en la provincia, algo demasiado técnico, pero corto”</a:t>
            </a:r>
            <a:endParaRPr lang="es-PE" dirty="0"/>
          </a:p>
        </p:txBody>
      </p:sp>
      <p:cxnSp>
        <p:nvCxnSpPr>
          <p:cNvPr id="14" name="Google Shape;58;p13">
            <a:extLst>
              <a:ext uri="{FF2B5EF4-FFF2-40B4-BE49-F238E27FC236}">
                <a16:creationId xmlns:a16="http://schemas.microsoft.com/office/drawing/2014/main" id="{E4A76470-2643-43FA-BB09-938F13C48F65}"/>
              </a:ext>
            </a:extLst>
          </p:cNvPr>
          <p:cNvCxnSpPr/>
          <p:nvPr/>
        </p:nvCxnSpPr>
        <p:spPr>
          <a:xfrm>
            <a:off x="723900" y="1609454"/>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2365405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645361" y="795431"/>
            <a:ext cx="10515600" cy="1325563"/>
          </a:xfrm>
          <a:prstGeom prst="rect">
            <a:avLst/>
          </a:prstGeom>
          <a:noFill/>
          <a:ln w="0">
            <a:noFill/>
          </a:ln>
        </p:spPr>
        <p:txBody>
          <a:bodyPr lIns="90000" tIns="45000" rIns="90000" bIns="45000" anchor="ctr">
            <a:noAutofit/>
          </a:bodyPr>
          <a:lstStyle/>
          <a:p>
            <a:pPr indent="0">
              <a:lnSpc>
                <a:spcPct val="90000"/>
              </a:lnSpc>
              <a:buNone/>
              <a:tabLst>
                <a:tab pos="0" algn="l"/>
              </a:tabLst>
            </a:pPr>
            <a:r>
              <a:rPr lang="es-PE" sz="3200" b="1" strike="noStrike" spc="-1" dirty="0">
                <a:solidFill>
                  <a:srgbClr val="002060"/>
                </a:solidFill>
                <a:latin typeface="Poppins"/>
              </a:rPr>
              <a:t>Comparación con compañeros de colegio </a:t>
            </a:r>
            <a:endParaRPr lang="es-419" sz="3200" b="0" strike="noStrike" spc="-1" dirty="0">
              <a:solidFill>
                <a:srgbClr val="000000"/>
              </a:solidFill>
              <a:latin typeface="Arial"/>
            </a:endParaRPr>
          </a:p>
        </p:txBody>
      </p:sp>
      <p:sp>
        <p:nvSpPr>
          <p:cNvPr id="32" name="CuadroTexto 31">
            <a:extLst>
              <a:ext uri="{FF2B5EF4-FFF2-40B4-BE49-F238E27FC236}">
                <a16:creationId xmlns:a16="http://schemas.microsoft.com/office/drawing/2014/main" id="{879CD484-1453-6FC8-B44F-4FC5B019987D}"/>
              </a:ext>
            </a:extLst>
          </p:cNvPr>
          <p:cNvSpPr txBox="1"/>
          <p:nvPr/>
        </p:nvSpPr>
        <p:spPr>
          <a:xfrm>
            <a:off x="645361" y="2270291"/>
            <a:ext cx="5450639" cy="3421449"/>
          </a:xfrm>
          <a:prstGeom prst="rect">
            <a:avLst/>
          </a:prstGeom>
          <a:noFill/>
          <a:ln w="0">
            <a:noFill/>
          </a:ln>
        </p:spPr>
        <p:txBody>
          <a:bodyPr lIns="90000" tIns="45000" rIns="90000" bIns="45000" anchor="t">
            <a:normAutofit/>
          </a:bodyPr>
          <a:lstStyle>
            <a:lvl1pPr marL="228600" indent="-228600">
              <a:lnSpc>
                <a:spcPct val="100000"/>
              </a:lnSpc>
              <a:spcBef>
                <a:spcPts val="1000"/>
              </a:spcBef>
              <a:spcAft>
                <a:spcPts val="1199"/>
              </a:spcAft>
              <a:buClr>
                <a:srgbClr val="E30412"/>
              </a:buClr>
              <a:buFont typeface="Arial"/>
              <a:buChar char="•"/>
              <a:defRPr b="0" strike="noStrike" spc="-1">
                <a:solidFill>
                  <a:srgbClr val="002060"/>
                </a:solidFill>
                <a:latin typeface="Poppin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es-MX"/>
              <a:t>Un patrón evidente en estos relatos es la divergencia en términos de logros académicos y profesionales entre los beneficiarios de la beca y sus compañeros de colegio.</a:t>
            </a:r>
          </a:p>
          <a:p>
            <a:pPr algn="just"/>
            <a:r>
              <a:rPr lang="es-MX"/>
              <a:t>Mientras una proporción significativa de los </a:t>
            </a:r>
            <a:r>
              <a:rPr lang="es-MX" err="1"/>
              <a:t>exbecarios</a:t>
            </a:r>
            <a:r>
              <a:rPr lang="es-MX"/>
              <a:t> ha conseguido completar estudios superiores y desarrollarse profesionalmente, parece que solo una minoría de sus compañeros ha alcanzado niveles similares de educación y empleo.</a:t>
            </a:r>
          </a:p>
        </p:txBody>
      </p:sp>
      <p:sp>
        <p:nvSpPr>
          <p:cNvPr id="3" name="Marcador de contenido 3">
            <a:extLst>
              <a:ext uri="{FF2B5EF4-FFF2-40B4-BE49-F238E27FC236}">
                <a16:creationId xmlns:a16="http://schemas.microsoft.com/office/drawing/2014/main" id="{485CAC34-A850-6CDE-533F-4C49E3D23F71}"/>
              </a:ext>
            </a:extLst>
          </p:cNvPr>
          <p:cNvSpPr txBox="1">
            <a:spLocks/>
          </p:cNvSpPr>
          <p:nvPr/>
        </p:nvSpPr>
        <p:spPr>
          <a:xfrm>
            <a:off x="6738730" y="2415593"/>
            <a:ext cx="5055574" cy="2925212"/>
          </a:xfrm>
          <a:prstGeom prst="rect">
            <a:avLst/>
          </a:prstGeom>
          <a:solidFill>
            <a:schemeClr val="accent2">
              <a:lumMod val="20000"/>
              <a:lumOff val="80000"/>
              <a:alpha val="25098"/>
            </a:schemeClr>
          </a:solidFill>
          <a:ln w="28575">
            <a:solidFill>
              <a:schemeClr val="accent2"/>
            </a:solidFill>
            <a:prstDash val="sysDo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s-ES" sz="1200" dirty="0">
                <a:solidFill>
                  <a:srgbClr val="000000"/>
                </a:solidFill>
                <a:latin typeface="Poppins" panose="00000500000000000000" pitchFamily="2" charset="0"/>
                <a:cs typeface="Poppins" panose="00000500000000000000" pitchFamily="2" charset="0"/>
              </a:rPr>
              <a:t>Nelly, 25 años: </a:t>
            </a:r>
            <a:r>
              <a:rPr lang="es-ES" sz="1200" i="1" dirty="0">
                <a:solidFill>
                  <a:srgbClr val="000000"/>
                </a:solidFill>
                <a:latin typeface="Poppins" panose="00000500000000000000" pitchFamily="2" charset="0"/>
                <a:cs typeface="Poppins" panose="00000500000000000000" pitchFamily="2" charset="0"/>
              </a:rPr>
              <a:t>“</a:t>
            </a:r>
            <a:r>
              <a:rPr lang="es-ES" sz="1200" b="1" i="1" dirty="0">
                <a:solidFill>
                  <a:srgbClr val="000000"/>
                </a:solidFill>
                <a:latin typeface="Poppins" panose="00000500000000000000" pitchFamily="2" charset="0"/>
                <a:cs typeface="Poppins" panose="00000500000000000000" pitchFamily="2" charset="0"/>
              </a:rPr>
              <a:t>Sí, hay una gran diferencia [en comparación con mis compañeros del colegio]</a:t>
            </a:r>
            <a:r>
              <a:rPr lang="es-ES" sz="1200" i="1" dirty="0">
                <a:solidFill>
                  <a:srgbClr val="000000"/>
                </a:solidFill>
                <a:latin typeface="Poppins" panose="00000500000000000000" pitchFamily="2" charset="0"/>
                <a:cs typeface="Poppins" panose="00000500000000000000" pitchFamily="2" charset="0"/>
              </a:rPr>
              <a:t>. De hecho, de toda mi promoción [escolar], solo tres o cinco hemos terminado estudiando algo, mientras que los demás son madres solteras o se dedican a otras cosas. A una vida callejera (drogas, andar en pandillas, entre otros), se podría decir. Y la verdad, </a:t>
            </a:r>
            <a:r>
              <a:rPr lang="es-ES" sz="1200" b="1" i="1" dirty="0">
                <a:solidFill>
                  <a:srgbClr val="000000"/>
                </a:solidFill>
                <a:latin typeface="Poppins" panose="00000500000000000000" pitchFamily="2" charset="0"/>
                <a:cs typeface="Poppins" panose="00000500000000000000" pitchFamily="2" charset="0"/>
              </a:rPr>
              <a:t>yo me siento orgullosa de lo que he logrado y tal vez no terminar como uno más del montón, se podría decir. Y la forma de vida también que llevo es muy distinta a la de ellos</a:t>
            </a:r>
            <a:r>
              <a:rPr lang="es-ES" sz="1200" i="1" dirty="0">
                <a:solidFill>
                  <a:srgbClr val="000000"/>
                </a:solidFill>
                <a:latin typeface="Poppins" panose="00000500000000000000" pitchFamily="2" charset="0"/>
                <a:cs typeface="Poppins" panose="00000500000000000000" pitchFamily="2" charset="0"/>
              </a:rPr>
              <a:t>.” </a:t>
            </a:r>
          </a:p>
          <a:p>
            <a:pPr marL="0" indent="0" algn="just" fontAlgn="base">
              <a:buFont typeface="Arial" panose="020B0604020202020204" pitchFamily="34" charset="0"/>
              <a:buNone/>
            </a:pPr>
            <a:r>
              <a:rPr lang="es-MX" sz="1200" dirty="0">
                <a:solidFill>
                  <a:srgbClr val="000000"/>
                </a:solidFill>
                <a:latin typeface="Poppins" panose="00000500000000000000" pitchFamily="2" charset="0"/>
                <a:cs typeface="Poppins" panose="00000500000000000000" pitchFamily="2" charset="0"/>
              </a:rPr>
              <a:t>Efraín, 28 años: </a:t>
            </a:r>
            <a:r>
              <a:rPr lang="es-MX" sz="1200" i="1" dirty="0">
                <a:solidFill>
                  <a:srgbClr val="000000"/>
                </a:solidFill>
                <a:latin typeface="Poppins" panose="00000500000000000000" pitchFamily="2" charset="0"/>
                <a:cs typeface="Poppins" panose="00000500000000000000" pitchFamily="2" charset="0"/>
              </a:rPr>
              <a:t>“La mayoría no ha logrado estudiar una carrera técnica y se han quedado aparte de la economía. Un 60% de mis amigos se han quedado sin estudiar.” </a:t>
            </a:r>
            <a:endParaRPr lang="es-ES" sz="1200" i="1" dirty="0">
              <a:solidFill>
                <a:srgbClr val="000000"/>
              </a:solidFill>
              <a:latin typeface="Poppins" panose="00000500000000000000" pitchFamily="2" charset="0"/>
              <a:cs typeface="Poppins" panose="00000500000000000000" pitchFamily="2" charset="0"/>
            </a:endParaRPr>
          </a:p>
          <a:p>
            <a:pPr marL="0" indent="0" algn="just" fontAlgn="base">
              <a:buFont typeface="Arial" panose="020B0604020202020204" pitchFamily="34" charset="0"/>
              <a:buNone/>
            </a:pPr>
            <a:endParaRPr lang="es-PE" sz="1200" dirty="0">
              <a:solidFill>
                <a:srgbClr val="000000"/>
              </a:solidFill>
              <a:latin typeface="Poppins" panose="00000500000000000000" pitchFamily="2" charset="0"/>
              <a:cs typeface="Poppins" panose="00000500000000000000" pitchFamily="2" charset="0"/>
            </a:endParaRPr>
          </a:p>
        </p:txBody>
      </p:sp>
      <p:cxnSp>
        <p:nvCxnSpPr>
          <p:cNvPr id="9" name="Google Shape;58;p13">
            <a:extLst>
              <a:ext uri="{FF2B5EF4-FFF2-40B4-BE49-F238E27FC236}">
                <a16:creationId xmlns:a16="http://schemas.microsoft.com/office/drawing/2014/main" id="{8FE9D029-B43A-4BDD-9F0B-E65773438053}"/>
              </a:ext>
            </a:extLst>
          </p:cNvPr>
          <p:cNvCxnSpPr/>
          <p:nvPr/>
        </p:nvCxnSpPr>
        <p:spPr>
          <a:xfrm>
            <a:off x="723900" y="1790429"/>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3258573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619581" y="550114"/>
            <a:ext cx="10515600" cy="1325563"/>
          </a:xfrm>
          <a:prstGeom prst="rect">
            <a:avLst/>
          </a:prstGeom>
          <a:noFill/>
          <a:ln w="0">
            <a:noFill/>
          </a:ln>
        </p:spPr>
        <p:txBody>
          <a:bodyPr lIns="90000" tIns="45000" rIns="90000" bIns="45000" anchor="ctr">
            <a:noAutofit/>
          </a:bodyPr>
          <a:lstStyle/>
          <a:p>
            <a:pPr indent="0">
              <a:lnSpc>
                <a:spcPct val="90000"/>
              </a:lnSpc>
              <a:buNone/>
              <a:tabLst>
                <a:tab pos="0" algn="l"/>
              </a:tabLst>
            </a:pPr>
            <a:r>
              <a:rPr lang="es-PE" sz="3200" b="1" strike="noStrike" spc="-1" dirty="0">
                <a:solidFill>
                  <a:srgbClr val="002060"/>
                </a:solidFill>
                <a:latin typeface="Poppins"/>
              </a:rPr>
              <a:t>Expectativas a 5 años </a:t>
            </a:r>
            <a:endParaRPr lang="es-419" sz="3200" b="0" strike="noStrike" spc="-1" dirty="0">
              <a:solidFill>
                <a:srgbClr val="000000"/>
              </a:solidFill>
              <a:latin typeface="Arial"/>
            </a:endParaRPr>
          </a:p>
        </p:txBody>
      </p:sp>
      <p:pic>
        <p:nvPicPr>
          <p:cNvPr id="5" name="Imagen 4">
            <a:extLst>
              <a:ext uri="{FF2B5EF4-FFF2-40B4-BE49-F238E27FC236}">
                <a16:creationId xmlns:a16="http://schemas.microsoft.com/office/drawing/2014/main" id="{FFFCD895-43EE-C432-AB1C-75A8AA00A9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63" b="91257" l="9013" r="93777">
                        <a14:foregroundMark x1="61373" y1="18306" x2="75966" y2="13115"/>
                        <a14:foregroundMark x1="75966" y1="13115" x2="90558" y2="30328"/>
                        <a14:foregroundMark x1="90558" y1="30328" x2="86910" y2="37705"/>
                        <a14:foregroundMark x1="93991" y1="36066" x2="93991" y2="36066"/>
                        <a14:foregroundMark x1="74678" y1="9563" x2="74678" y2="9563"/>
                        <a14:foregroundMark x1="29185" y1="28142" x2="29185" y2="28142"/>
                        <a14:foregroundMark x1="45923" y1="85246" x2="45923" y2="89071"/>
                        <a14:foregroundMark x1="44421" y1="89891" x2="46137" y2="89891"/>
                        <a14:foregroundMark x1="63090" y1="91530" x2="63519" y2="89344"/>
                        <a14:foregroundMark x1="59013" y1="89071" x2="59657" y2="87705"/>
                        <a14:foregroundMark x1="9013" y1="32240" x2="9013" y2="32240"/>
                      </a14:backgroundRemoval>
                    </a14:imgEffect>
                  </a14:imgLayer>
                </a14:imgProps>
              </a:ext>
            </a:extLst>
          </a:blip>
          <a:stretch>
            <a:fillRect/>
          </a:stretch>
        </p:blipFill>
        <p:spPr>
          <a:xfrm>
            <a:off x="7369417" y="1736802"/>
            <a:ext cx="4018858" cy="3156442"/>
          </a:xfrm>
          <a:prstGeom prst="rect">
            <a:avLst/>
          </a:prstGeom>
        </p:spPr>
      </p:pic>
      <p:sp>
        <p:nvSpPr>
          <p:cNvPr id="7" name="CuadroTexto 6">
            <a:extLst>
              <a:ext uri="{FF2B5EF4-FFF2-40B4-BE49-F238E27FC236}">
                <a16:creationId xmlns:a16="http://schemas.microsoft.com/office/drawing/2014/main" id="{49391449-0A70-2E0B-8254-D74CFCAC4F39}"/>
              </a:ext>
            </a:extLst>
          </p:cNvPr>
          <p:cNvSpPr txBox="1"/>
          <p:nvPr/>
        </p:nvSpPr>
        <p:spPr>
          <a:xfrm>
            <a:off x="1018667" y="1750259"/>
            <a:ext cx="6097656" cy="646331"/>
          </a:xfrm>
          <a:prstGeom prst="rect">
            <a:avLst/>
          </a:prstGeom>
          <a:noFill/>
        </p:spPr>
        <p:txBody>
          <a:bodyPr wrap="square">
            <a:spAutoFit/>
          </a:bodyPr>
          <a:lstStyle>
            <a:defPPr>
              <a:defRPr lang="es-PE"/>
            </a:defPPr>
            <a:lvl1pPr algn="ctr">
              <a:defRPr b="1">
                <a:solidFill>
                  <a:srgbClr val="A21830"/>
                </a:solidFill>
                <a:latin typeface="Poppins" panose="00000500000000000000" pitchFamily="2" charset="0"/>
                <a:cs typeface="Poppins" panose="00000500000000000000" pitchFamily="2" charset="0"/>
              </a:defRPr>
            </a:lvl1pPr>
          </a:lstStyle>
          <a:p>
            <a:r>
              <a:rPr lang="es-PE" dirty="0"/>
              <a:t>Proyección y planificación para el futuro profesional. </a:t>
            </a:r>
          </a:p>
        </p:txBody>
      </p:sp>
      <p:sp>
        <p:nvSpPr>
          <p:cNvPr id="8" name="CuadroTexto 7">
            <a:extLst>
              <a:ext uri="{FF2B5EF4-FFF2-40B4-BE49-F238E27FC236}">
                <a16:creationId xmlns:a16="http://schemas.microsoft.com/office/drawing/2014/main" id="{4EE006AD-5095-963C-163C-FD1AD47EA4F4}"/>
              </a:ext>
            </a:extLst>
          </p:cNvPr>
          <p:cNvSpPr txBox="1"/>
          <p:nvPr/>
        </p:nvSpPr>
        <p:spPr>
          <a:xfrm>
            <a:off x="1101701" y="3257162"/>
            <a:ext cx="6097656" cy="369332"/>
          </a:xfrm>
          <a:prstGeom prst="rect">
            <a:avLst/>
          </a:prstGeom>
          <a:noFill/>
        </p:spPr>
        <p:txBody>
          <a:bodyPr wrap="square">
            <a:spAutoFit/>
          </a:bodyPr>
          <a:lstStyle>
            <a:defPPr>
              <a:defRPr lang="es-PE"/>
            </a:defPPr>
            <a:lvl1pPr algn="ctr">
              <a:defRPr b="1">
                <a:solidFill>
                  <a:srgbClr val="A21830"/>
                </a:solidFill>
                <a:latin typeface="Poppins" panose="00000500000000000000" pitchFamily="2" charset="0"/>
                <a:cs typeface="Poppins" panose="00000500000000000000" pitchFamily="2" charset="0"/>
              </a:defRPr>
            </a:lvl1pPr>
          </a:lstStyle>
          <a:p>
            <a:r>
              <a:rPr lang="es-PE" dirty="0">
                <a:solidFill>
                  <a:srgbClr val="507788"/>
                </a:solidFill>
              </a:rPr>
              <a:t>Aspiración de continuar estudios (postgrado)</a:t>
            </a:r>
          </a:p>
        </p:txBody>
      </p:sp>
      <p:sp>
        <p:nvSpPr>
          <p:cNvPr id="10" name="CuadroTexto 9">
            <a:extLst>
              <a:ext uri="{FF2B5EF4-FFF2-40B4-BE49-F238E27FC236}">
                <a16:creationId xmlns:a16="http://schemas.microsoft.com/office/drawing/2014/main" id="{8615AC6E-40DF-B81D-9434-9CE32EC3BFEA}"/>
              </a:ext>
            </a:extLst>
          </p:cNvPr>
          <p:cNvSpPr txBox="1"/>
          <p:nvPr/>
        </p:nvSpPr>
        <p:spPr>
          <a:xfrm>
            <a:off x="1018667" y="2581931"/>
            <a:ext cx="6097656" cy="369332"/>
          </a:xfrm>
          <a:prstGeom prst="rect">
            <a:avLst/>
          </a:prstGeom>
          <a:noFill/>
        </p:spPr>
        <p:txBody>
          <a:bodyPr wrap="square">
            <a:spAutoFit/>
          </a:bodyPr>
          <a:lstStyle>
            <a:defPPr>
              <a:defRPr lang="es-PE"/>
            </a:defPPr>
            <a:lvl1pPr algn="ctr">
              <a:defRPr b="1">
                <a:solidFill>
                  <a:srgbClr val="A21830"/>
                </a:solidFill>
                <a:latin typeface="Poppins" panose="00000500000000000000" pitchFamily="2" charset="0"/>
                <a:cs typeface="Poppins" panose="00000500000000000000" pitchFamily="2" charset="0"/>
              </a:defRPr>
            </a:lvl1pPr>
          </a:lstStyle>
          <a:p>
            <a:r>
              <a:rPr lang="es-PE" dirty="0">
                <a:solidFill>
                  <a:srgbClr val="C3732B"/>
                </a:solidFill>
              </a:rPr>
              <a:t>Emprender, ser líderes, apoyar a su familia </a:t>
            </a:r>
          </a:p>
        </p:txBody>
      </p:sp>
      <p:sp>
        <p:nvSpPr>
          <p:cNvPr id="11" name="Marcador de contenido 3">
            <a:extLst>
              <a:ext uri="{FF2B5EF4-FFF2-40B4-BE49-F238E27FC236}">
                <a16:creationId xmlns:a16="http://schemas.microsoft.com/office/drawing/2014/main" id="{A8C2D95D-5769-998E-209B-37B93A089576}"/>
              </a:ext>
            </a:extLst>
          </p:cNvPr>
          <p:cNvSpPr txBox="1">
            <a:spLocks/>
          </p:cNvSpPr>
          <p:nvPr/>
        </p:nvSpPr>
        <p:spPr>
          <a:xfrm>
            <a:off x="803725" y="3829493"/>
            <a:ext cx="6773856" cy="2312844"/>
          </a:xfrm>
          <a:prstGeom prst="rect">
            <a:avLst/>
          </a:prstGeom>
          <a:solidFill>
            <a:schemeClr val="accent4">
              <a:lumMod val="20000"/>
              <a:lumOff val="80000"/>
              <a:alpha val="25098"/>
            </a:schemeClr>
          </a:solidFill>
          <a:ln w="28575">
            <a:solidFill>
              <a:schemeClr val="accent4"/>
            </a:solidFill>
            <a:prstDash val="sysDot"/>
          </a:ln>
        </p:spPr>
        <p:txBody>
          <a:bodyPr vert="horz" lIns="91440" tIns="45720" rIns="91440" bIns="45720" rtlCol="0" anchor="ctr">
            <a:normAutofit/>
          </a:bodyPr>
          <a:lstStyle>
            <a:lvl1pPr indent="0" algn="just" fontAlgn="base">
              <a:lnSpc>
                <a:spcPct val="90000"/>
              </a:lnSpc>
              <a:spcBef>
                <a:spcPts val="1000"/>
              </a:spcBef>
              <a:buFont typeface="Arial" panose="020B0604020202020204" pitchFamily="34" charset="0"/>
              <a:buNone/>
              <a:defRPr sz="1400" i="1">
                <a:solidFill>
                  <a:srgbClr val="0000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sz="1200" i="0" dirty="0">
                <a:latin typeface="Poppins" panose="00000500000000000000" pitchFamily="2" charset="0"/>
                <a:cs typeface="Poppins" panose="00000500000000000000" pitchFamily="2" charset="0"/>
              </a:rPr>
              <a:t>Enrique, 25 años: </a:t>
            </a:r>
            <a:r>
              <a:rPr lang="es-PE" sz="1200" dirty="0">
                <a:latin typeface="Poppins" panose="00000500000000000000" pitchFamily="2" charset="0"/>
                <a:cs typeface="Poppins" panose="00000500000000000000" pitchFamily="2" charset="0"/>
              </a:rPr>
              <a:t>“</a:t>
            </a:r>
            <a:r>
              <a:rPr lang="es-PE" sz="1200" b="1" dirty="0">
                <a:latin typeface="Poppins" panose="00000500000000000000" pitchFamily="2" charset="0"/>
                <a:cs typeface="Poppins" panose="00000500000000000000" pitchFamily="2" charset="0"/>
              </a:rPr>
              <a:t>En lo profesional, espero seguir ascendiendo ya a un puesto mejor</a:t>
            </a:r>
            <a:r>
              <a:rPr lang="es-PE" sz="1200" dirty="0">
                <a:latin typeface="Poppins" panose="00000500000000000000" pitchFamily="2" charset="0"/>
                <a:cs typeface="Poppins" panose="00000500000000000000" pitchFamily="2" charset="0"/>
              </a:rPr>
              <a:t>, quizás, ahora tengo de supervisor y de aquí a cinco años ya pienso en una jefatura […].</a:t>
            </a:r>
            <a:r>
              <a:rPr lang="es-PE" sz="1200" b="1" dirty="0">
                <a:latin typeface="Poppins" panose="00000500000000000000" pitchFamily="2" charset="0"/>
                <a:cs typeface="Poppins" panose="00000500000000000000" pitchFamily="2" charset="0"/>
              </a:rPr>
              <a:t> En lo de conocimientos, […] quiero un diplomado y luego una maestría, ir avanzando hasta llegar a un doctorado</a:t>
            </a:r>
            <a:r>
              <a:rPr lang="es-PE" sz="1200" dirty="0">
                <a:latin typeface="Poppins" panose="00000500000000000000" pitchFamily="2" charset="0"/>
                <a:cs typeface="Poppins" panose="00000500000000000000" pitchFamily="2" charset="0"/>
              </a:rPr>
              <a:t>. En lo familiar, […], a mis padres planeo traerlos a vivir acá” </a:t>
            </a:r>
          </a:p>
          <a:p>
            <a:r>
              <a:rPr lang="es-MX" sz="1200" i="0" dirty="0" err="1">
                <a:latin typeface="Poppins" panose="00000500000000000000" pitchFamily="2" charset="0"/>
                <a:cs typeface="Poppins" panose="00000500000000000000" pitchFamily="2" charset="0"/>
              </a:rPr>
              <a:t>Piter</a:t>
            </a:r>
            <a:r>
              <a:rPr lang="es-MX" sz="1200" i="0" dirty="0">
                <a:latin typeface="Poppins" panose="00000500000000000000" pitchFamily="2" charset="0"/>
                <a:cs typeface="Poppins" panose="00000500000000000000" pitchFamily="2" charset="0"/>
              </a:rPr>
              <a:t>, 27 años: </a:t>
            </a:r>
            <a:r>
              <a:rPr lang="es-MX" sz="1200" dirty="0">
                <a:latin typeface="Poppins" panose="00000500000000000000" pitchFamily="2" charset="0"/>
                <a:cs typeface="Poppins" panose="00000500000000000000" pitchFamily="2" charset="0"/>
              </a:rPr>
              <a:t>“De aquí a cinco años, voy a tener una maestría en Ingeniería Hidráulica y una empresa relacionada a la construcción u obras hidráulicas. En lo económico, yo creo que voy a ascender en el trabajo, […], a ganar bien para apoyarlos a ellos [mi familia].” </a:t>
            </a:r>
            <a:endParaRPr lang="es-PE" sz="1200" dirty="0">
              <a:latin typeface="Poppins" panose="00000500000000000000" pitchFamily="2" charset="0"/>
              <a:cs typeface="Poppins" panose="00000500000000000000" pitchFamily="2" charset="0"/>
            </a:endParaRPr>
          </a:p>
        </p:txBody>
      </p:sp>
      <p:cxnSp>
        <p:nvCxnSpPr>
          <p:cNvPr id="13" name="Google Shape;58;p13">
            <a:extLst>
              <a:ext uri="{FF2B5EF4-FFF2-40B4-BE49-F238E27FC236}">
                <a16:creationId xmlns:a16="http://schemas.microsoft.com/office/drawing/2014/main" id="{DBFEE535-5EAB-494C-9796-ECEF573FD321}"/>
              </a:ext>
            </a:extLst>
          </p:cNvPr>
          <p:cNvCxnSpPr/>
          <p:nvPr/>
        </p:nvCxnSpPr>
        <p:spPr>
          <a:xfrm>
            <a:off x="723900" y="1609454"/>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276425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628650" y="534188"/>
            <a:ext cx="10515600" cy="1325563"/>
          </a:xfrm>
          <a:prstGeom prst="rect">
            <a:avLst/>
          </a:prstGeom>
          <a:noFill/>
          <a:ln w="0">
            <a:noFill/>
          </a:ln>
        </p:spPr>
        <p:txBody>
          <a:bodyPr lIns="90000" tIns="45000" rIns="90000" bIns="45000" anchor="ctr">
            <a:noAutofit/>
          </a:bodyPr>
          <a:lstStyle/>
          <a:p>
            <a:pPr indent="0">
              <a:lnSpc>
                <a:spcPct val="90000"/>
              </a:lnSpc>
              <a:buNone/>
              <a:tabLst>
                <a:tab pos="0" algn="l"/>
              </a:tabLst>
            </a:pPr>
            <a:r>
              <a:rPr lang="es-PE" sz="3200" b="1" strike="noStrike" spc="-1" dirty="0">
                <a:solidFill>
                  <a:srgbClr val="002060"/>
                </a:solidFill>
                <a:latin typeface="Poppins"/>
              </a:rPr>
              <a:t>Experiencia con el Programa</a:t>
            </a:r>
            <a:endParaRPr lang="es-419" sz="3200" b="0" strike="noStrike" spc="-1" dirty="0">
              <a:solidFill>
                <a:srgbClr val="000000"/>
              </a:solidFill>
              <a:latin typeface="Arial"/>
            </a:endParaRPr>
          </a:p>
        </p:txBody>
      </p:sp>
      <p:sp>
        <p:nvSpPr>
          <p:cNvPr id="7" name="CuadroTexto 6">
            <a:extLst>
              <a:ext uri="{FF2B5EF4-FFF2-40B4-BE49-F238E27FC236}">
                <a16:creationId xmlns:a16="http://schemas.microsoft.com/office/drawing/2014/main" id="{49391449-0A70-2E0B-8254-D74CFCAC4F39}"/>
              </a:ext>
            </a:extLst>
          </p:cNvPr>
          <p:cNvSpPr txBox="1"/>
          <p:nvPr/>
        </p:nvSpPr>
        <p:spPr>
          <a:xfrm>
            <a:off x="912364" y="2206210"/>
            <a:ext cx="5068956" cy="646331"/>
          </a:xfrm>
          <a:prstGeom prst="rect">
            <a:avLst/>
          </a:prstGeom>
          <a:noFill/>
        </p:spPr>
        <p:txBody>
          <a:bodyPr wrap="square" lIns="91440" tIns="45720" rIns="91440" bIns="45720" anchor="t">
            <a:spAutoFit/>
          </a:bodyPr>
          <a:lstStyle>
            <a:defPPr>
              <a:defRPr lang="es-PE"/>
            </a:defPPr>
            <a:lvl1pPr algn="ctr">
              <a:defRPr b="1">
                <a:solidFill>
                  <a:srgbClr val="A21830"/>
                </a:solidFill>
                <a:latin typeface="Poppins" panose="00000500000000000000" pitchFamily="2" charset="0"/>
                <a:cs typeface="Poppins" panose="00000500000000000000" pitchFamily="2" charset="0"/>
              </a:defRPr>
            </a:lvl1pPr>
          </a:lstStyle>
          <a:p>
            <a:r>
              <a:rPr lang="es-PE" dirty="0">
                <a:latin typeface="Poppins"/>
                <a:cs typeface="Poppins"/>
              </a:rPr>
              <a:t>Acceso, pero sobre todo acompañamiento y apoyo integral </a:t>
            </a:r>
          </a:p>
        </p:txBody>
      </p:sp>
      <p:sp>
        <p:nvSpPr>
          <p:cNvPr id="8" name="CuadroTexto 7">
            <a:extLst>
              <a:ext uri="{FF2B5EF4-FFF2-40B4-BE49-F238E27FC236}">
                <a16:creationId xmlns:a16="http://schemas.microsoft.com/office/drawing/2014/main" id="{4EE006AD-5095-963C-163C-FD1AD47EA4F4}"/>
              </a:ext>
            </a:extLst>
          </p:cNvPr>
          <p:cNvSpPr txBox="1"/>
          <p:nvPr/>
        </p:nvSpPr>
        <p:spPr>
          <a:xfrm>
            <a:off x="628651" y="3893838"/>
            <a:ext cx="5636382" cy="646331"/>
          </a:xfrm>
          <a:prstGeom prst="rect">
            <a:avLst/>
          </a:prstGeom>
          <a:noFill/>
        </p:spPr>
        <p:txBody>
          <a:bodyPr wrap="square">
            <a:spAutoFit/>
          </a:bodyPr>
          <a:lstStyle>
            <a:defPPr>
              <a:defRPr lang="es-PE"/>
            </a:defPPr>
            <a:lvl1pPr algn="ctr">
              <a:defRPr b="1">
                <a:solidFill>
                  <a:srgbClr val="A21830"/>
                </a:solidFill>
                <a:latin typeface="Poppins" panose="00000500000000000000" pitchFamily="2" charset="0"/>
                <a:cs typeface="Poppins" panose="00000500000000000000" pitchFamily="2" charset="0"/>
              </a:defRPr>
            </a:lvl1pPr>
          </a:lstStyle>
          <a:p>
            <a:r>
              <a:rPr lang="es-PE" dirty="0">
                <a:solidFill>
                  <a:srgbClr val="507788"/>
                </a:solidFill>
              </a:rPr>
              <a:t>Búsqueda que otros jóvenes en situación similar ganen la beca </a:t>
            </a:r>
          </a:p>
        </p:txBody>
      </p:sp>
      <p:sp>
        <p:nvSpPr>
          <p:cNvPr id="10" name="CuadroTexto 9">
            <a:extLst>
              <a:ext uri="{FF2B5EF4-FFF2-40B4-BE49-F238E27FC236}">
                <a16:creationId xmlns:a16="http://schemas.microsoft.com/office/drawing/2014/main" id="{8615AC6E-40DF-B81D-9434-9CE32EC3BFEA}"/>
              </a:ext>
            </a:extLst>
          </p:cNvPr>
          <p:cNvSpPr txBox="1"/>
          <p:nvPr/>
        </p:nvSpPr>
        <p:spPr>
          <a:xfrm>
            <a:off x="628651" y="3050024"/>
            <a:ext cx="5636382" cy="646331"/>
          </a:xfrm>
          <a:prstGeom prst="rect">
            <a:avLst/>
          </a:prstGeom>
          <a:noFill/>
        </p:spPr>
        <p:txBody>
          <a:bodyPr wrap="square">
            <a:spAutoFit/>
          </a:bodyPr>
          <a:lstStyle>
            <a:defPPr>
              <a:defRPr lang="es-PE"/>
            </a:defPPr>
            <a:lvl1pPr algn="ctr">
              <a:defRPr b="1">
                <a:solidFill>
                  <a:srgbClr val="A21830"/>
                </a:solidFill>
                <a:latin typeface="Poppins" panose="00000500000000000000" pitchFamily="2" charset="0"/>
                <a:cs typeface="Poppins" panose="00000500000000000000" pitchFamily="2" charset="0"/>
              </a:defRPr>
            </a:lvl1pPr>
          </a:lstStyle>
          <a:p>
            <a:r>
              <a:rPr lang="es-PE" dirty="0">
                <a:solidFill>
                  <a:srgbClr val="C3732B"/>
                </a:solidFill>
              </a:rPr>
              <a:t>Cambio en su vida para vencer barreras significativas </a:t>
            </a:r>
          </a:p>
        </p:txBody>
      </p:sp>
      <p:sp>
        <p:nvSpPr>
          <p:cNvPr id="3" name="CuadroTexto 2">
            <a:extLst>
              <a:ext uri="{FF2B5EF4-FFF2-40B4-BE49-F238E27FC236}">
                <a16:creationId xmlns:a16="http://schemas.microsoft.com/office/drawing/2014/main" id="{ECEEB8FA-BE61-98B1-C8C3-003388FD9C81}"/>
              </a:ext>
            </a:extLst>
          </p:cNvPr>
          <p:cNvSpPr txBox="1"/>
          <p:nvPr/>
        </p:nvSpPr>
        <p:spPr>
          <a:xfrm>
            <a:off x="872340" y="4737652"/>
            <a:ext cx="5149003" cy="646331"/>
          </a:xfrm>
          <a:prstGeom prst="rect">
            <a:avLst/>
          </a:prstGeom>
          <a:noFill/>
        </p:spPr>
        <p:txBody>
          <a:bodyPr wrap="square">
            <a:spAutoFit/>
          </a:bodyPr>
          <a:lstStyle>
            <a:defPPr>
              <a:defRPr lang="es-PE"/>
            </a:defPPr>
            <a:lvl1pPr algn="ctr">
              <a:defRPr b="1">
                <a:solidFill>
                  <a:srgbClr val="A21830"/>
                </a:solidFill>
                <a:latin typeface="Poppins" panose="00000500000000000000" pitchFamily="2" charset="0"/>
                <a:cs typeface="Poppins" panose="00000500000000000000" pitchFamily="2" charset="0"/>
              </a:defRPr>
            </a:lvl1pPr>
          </a:lstStyle>
          <a:p>
            <a:r>
              <a:rPr lang="es-PE" dirty="0"/>
              <a:t>El rol de los becarios en el cambio  y la movilidad social  </a:t>
            </a:r>
          </a:p>
        </p:txBody>
      </p:sp>
      <p:sp>
        <p:nvSpPr>
          <p:cNvPr id="4" name="Marcador de contenido 3">
            <a:extLst>
              <a:ext uri="{FF2B5EF4-FFF2-40B4-BE49-F238E27FC236}">
                <a16:creationId xmlns:a16="http://schemas.microsoft.com/office/drawing/2014/main" id="{48EF9872-C23C-4402-D3EE-05EC6DB75E31}"/>
              </a:ext>
            </a:extLst>
          </p:cNvPr>
          <p:cNvSpPr txBox="1">
            <a:spLocks/>
          </p:cNvSpPr>
          <p:nvPr/>
        </p:nvSpPr>
        <p:spPr>
          <a:xfrm>
            <a:off x="6756059" y="2140868"/>
            <a:ext cx="5068956" cy="1684617"/>
          </a:xfrm>
          <a:prstGeom prst="rect">
            <a:avLst/>
          </a:prstGeom>
          <a:solidFill>
            <a:schemeClr val="accent2">
              <a:lumMod val="20000"/>
              <a:lumOff val="80000"/>
              <a:alpha val="25098"/>
            </a:schemeClr>
          </a:solidFill>
          <a:ln w="28575">
            <a:solidFill>
              <a:schemeClr val="accent2"/>
            </a:solidFill>
            <a:prstDash val="sysDo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s-PE" sz="1400" dirty="0">
                <a:solidFill>
                  <a:srgbClr val="000000"/>
                </a:solidFill>
                <a:latin typeface="Poppins" panose="00000500000000000000" pitchFamily="2" charset="0"/>
                <a:cs typeface="Poppins" panose="00000500000000000000" pitchFamily="2" charset="0"/>
              </a:rPr>
              <a:t>Yadira, 25 años: </a:t>
            </a:r>
            <a:r>
              <a:rPr lang="es-PE" sz="1400" i="1" dirty="0">
                <a:solidFill>
                  <a:srgbClr val="000000"/>
                </a:solidFill>
                <a:latin typeface="Poppins" panose="00000500000000000000" pitchFamily="2" charset="0"/>
                <a:cs typeface="Poppins" panose="00000500000000000000" pitchFamily="2" charset="0"/>
              </a:rPr>
              <a:t>“Todo pagado: la pensión, el cuarto, la movilidad. </a:t>
            </a:r>
            <a:r>
              <a:rPr lang="es-PE" sz="1400" b="1" i="1" dirty="0">
                <a:solidFill>
                  <a:srgbClr val="000000"/>
                </a:solidFill>
                <a:latin typeface="Poppins" panose="00000500000000000000" pitchFamily="2" charset="0"/>
                <a:cs typeface="Poppins" panose="00000500000000000000" pitchFamily="2" charset="0"/>
              </a:rPr>
              <a:t>Nos daba mucha facilidad para poder nosotros solo estudiar, dedicarse netamente a estudiar. […] y también… este… nos brindaban apoyo psicológico constante</a:t>
            </a:r>
            <a:r>
              <a:rPr lang="es-PE" sz="1400" i="1" dirty="0">
                <a:solidFill>
                  <a:srgbClr val="000000"/>
                </a:solidFill>
                <a:latin typeface="Poppins" panose="00000500000000000000" pitchFamily="2" charset="0"/>
                <a:cs typeface="Poppins" panose="00000500000000000000" pitchFamily="2" charset="0"/>
              </a:rPr>
              <a:t> y nos pagaban psicólogos para que nos ayuden […].” </a:t>
            </a:r>
            <a:endParaRPr lang="es-PE" sz="1400" dirty="0">
              <a:solidFill>
                <a:srgbClr val="000000"/>
              </a:solidFill>
              <a:latin typeface="Poppins" panose="00000500000000000000" pitchFamily="2" charset="0"/>
              <a:cs typeface="Poppins" panose="00000500000000000000" pitchFamily="2" charset="0"/>
            </a:endParaRPr>
          </a:p>
        </p:txBody>
      </p:sp>
      <p:sp>
        <p:nvSpPr>
          <p:cNvPr id="6" name="Marcador de contenido 3">
            <a:extLst>
              <a:ext uri="{FF2B5EF4-FFF2-40B4-BE49-F238E27FC236}">
                <a16:creationId xmlns:a16="http://schemas.microsoft.com/office/drawing/2014/main" id="{6C94ED11-F3AC-4391-5BBC-2EC5ED3AC249}"/>
              </a:ext>
            </a:extLst>
          </p:cNvPr>
          <p:cNvSpPr txBox="1">
            <a:spLocks/>
          </p:cNvSpPr>
          <p:nvPr/>
        </p:nvSpPr>
        <p:spPr>
          <a:xfrm>
            <a:off x="6756059" y="3953210"/>
            <a:ext cx="5149002" cy="1594445"/>
          </a:xfrm>
          <a:prstGeom prst="rect">
            <a:avLst/>
          </a:prstGeom>
          <a:solidFill>
            <a:schemeClr val="accent2">
              <a:lumMod val="20000"/>
              <a:lumOff val="80000"/>
              <a:alpha val="25098"/>
            </a:schemeClr>
          </a:solidFill>
          <a:ln w="28575">
            <a:solidFill>
              <a:schemeClr val="accent2"/>
            </a:solidFill>
            <a:prstDash val="sysDot"/>
          </a:ln>
        </p:spPr>
        <p:txBody>
          <a:bodyPr vert="horz" lIns="91440" tIns="45720" rIns="91440" bIns="45720" rtlCol="0" anchor="ctr">
            <a:normAutofit/>
          </a:bodyPr>
          <a:lstStyle>
            <a:defPPr>
              <a:defRPr lang="es-PE"/>
            </a:defPPr>
            <a:lvl1pPr indent="0" algn="just" fontAlgn="base">
              <a:lnSpc>
                <a:spcPct val="90000"/>
              </a:lnSpc>
              <a:spcBef>
                <a:spcPts val="1000"/>
              </a:spcBef>
              <a:buFont typeface="Arial" panose="020B0604020202020204" pitchFamily="34" charset="0"/>
              <a:buNone/>
              <a:defRPr sz="1400" i="1">
                <a:solidFill>
                  <a:srgbClr val="000000"/>
                </a:solidFill>
                <a:latin typeface="Poppins" panose="00000500000000000000" pitchFamily="2" charset="0"/>
                <a:cs typeface="Poppins" panose="00000500000000000000"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i="0" dirty="0"/>
              <a:t>Jazmín, 27 años: </a:t>
            </a:r>
            <a:r>
              <a:rPr lang="es-MX" dirty="0"/>
              <a:t>“[…] Beca 18 ha jugado un rol fundamental en mi desarrollo profesional. Yo diría que ha llegado en un punto crucial de mi vida. En un inicio, a mí me dijeron: &lt;&lt;Tu hermana mayor ya ingresó; como nos llevamos solamente un año, ya no alcanza plata para hacerte estudiar a ti, ¿qué hago?&gt;&gt;”</a:t>
            </a:r>
            <a:endParaRPr lang="es-PE" dirty="0"/>
          </a:p>
        </p:txBody>
      </p:sp>
      <p:cxnSp>
        <p:nvCxnSpPr>
          <p:cNvPr id="13" name="Google Shape;58;p13">
            <a:extLst>
              <a:ext uri="{FF2B5EF4-FFF2-40B4-BE49-F238E27FC236}">
                <a16:creationId xmlns:a16="http://schemas.microsoft.com/office/drawing/2014/main" id="{41D00832-F4C9-4CB8-85B9-F21588F35B54}"/>
              </a:ext>
            </a:extLst>
          </p:cNvPr>
          <p:cNvCxnSpPr/>
          <p:nvPr/>
        </p:nvCxnSpPr>
        <p:spPr>
          <a:xfrm>
            <a:off x="723900" y="1609454"/>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218612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838200" y="2766218"/>
            <a:ext cx="10515600" cy="1325563"/>
          </a:xfrm>
          <a:prstGeom prst="rect">
            <a:avLst/>
          </a:prstGeom>
          <a:noFill/>
          <a:ln w="0">
            <a:noFill/>
          </a:ln>
        </p:spPr>
        <p:txBody>
          <a:bodyPr lIns="90000" tIns="45000" rIns="90000" bIns="45000" anchor="ctr">
            <a:normAutofit/>
          </a:bodyPr>
          <a:lstStyle/>
          <a:p>
            <a:pPr indent="0">
              <a:lnSpc>
                <a:spcPct val="90000"/>
              </a:lnSpc>
              <a:buNone/>
              <a:tabLst>
                <a:tab pos="0" algn="l"/>
              </a:tabLst>
            </a:pPr>
            <a:r>
              <a:rPr lang="es-MX" sz="5400" b="1" spc="-1" dirty="0">
                <a:solidFill>
                  <a:schemeClr val="accent1">
                    <a:lumMod val="50000"/>
                  </a:schemeClr>
                </a:solidFill>
                <a:latin typeface="Poppins"/>
              </a:rPr>
              <a:t>Conclusiones </a:t>
            </a:r>
            <a:endParaRPr lang="es-419" sz="5400" b="0" strike="noStrike" spc="-1" dirty="0">
              <a:solidFill>
                <a:schemeClr val="accent1">
                  <a:lumMod val="50000"/>
                </a:schemeClr>
              </a:solidFill>
              <a:latin typeface="Arial"/>
            </a:endParaRPr>
          </a:p>
        </p:txBody>
      </p:sp>
      <p:sp>
        <p:nvSpPr>
          <p:cNvPr id="89" name="Título 1"/>
          <p:cNvSpPr/>
          <p:nvPr/>
        </p:nvSpPr>
        <p:spPr>
          <a:xfrm>
            <a:off x="1688040" y="3925332"/>
            <a:ext cx="237744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96000"/>
          </a:bodyPr>
          <a:lstStyle/>
          <a:p>
            <a:pPr algn="r">
              <a:lnSpc>
                <a:spcPct val="90000"/>
              </a:lnSpc>
            </a:pPr>
            <a:endParaRPr lang="es-419" sz="4800" b="0" strike="noStrike" spc="-1">
              <a:solidFill>
                <a:srgbClr val="000000"/>
              </a:solidFill>
              <a:latin typeface="Arial"/>
            </a:endParaRPr>
          </a:p>
        </p:txBody>
      </p:sp>
    </p:spTree>
    <p:extLst>
      <p:ext uri="{BB962C8B-B14F-4D97-AF65-F5344CB8AC3E}">
        <p14:creationId xmlns:p14="http://schemas.microsoft.com/office/powerpoint/2010/main" val="1721784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838200" y="407154"/>
            <a:ext cx="10515600" cy="1325563"/>
          </a:xfrm>
          <a:prstGeom prst="rect">
            <a:avLst/>
          </a:prstGeom>
          <a:noFill/>
          <a:ln w="0">
            <a:noFill/>
          </a:ln>
        </p:spPr>
        <p:txBody>
          <a:bodyPr lIns="90000" tIns="45000" rIns="90000" bIns="45000" anchor="ctr">
            <a:normAutofit/>
          </a:bodyPr>
          <a:lstStyle/>
          <a:p>
            <a:pPr indent="0">
              <a:lnSpc>
                <a:spcPct val="90000"/>
              </a:lnSpc>
              <a:buNone/>
              <a:tabLst>
                <a:tab pos="0" algn="l"/>
              </a:tabLst>
            </a:pPr>
            <a:r>
              <a:rPr lang="es-PE" sz="4000" b="1" strike="noStrike" spc="-1" dirty="0">
                <a:solidFill>
                  <a:srgbClr val="002060"/>
                </a:solidFill>
                <a:latin typeface="Poppins"/>
              </a:rPr>
              <a:t>Conclusiones</a:t>
            </a:r>
            <a:endParaRPr lang="es-419" sz="4000" b="0" strike="noStrike" spc="-1" dirty="0">
              <a:solidFill>
                <a:srgbClr val="000000"/>
              </a:solidFill>
              <a:latin typeface="Arial"/>
            </a:endParaRPr>
          </a:p>
        </p:txBody>
      </p:sp>
      <p:sp>
        <p:nvSpPr>
          <p:cNvPr id="95" name="PlaceHolder 2"/>
          <p:cNvSpPr>
            <a:spLocks noGrp="1"/>
          </p:cNvSpPr>
          <p:nvPr>
            <p:ph idx="1"/>
          </p:nvPr>
        </p:nvSpPr>
        <p:spPr>
          <a:xfrm>
            <a:off x="933450" y="2542667"/>
            <a:ext cx="7434752" cy="3510404"/>
          </a:xfrm>
          <a:prstGeom prst="rect">
            <a:avLst/>
          </a:prstGeom>
          <a:noFill/>
          <a:ln w="0">
            <a:noFill/>
          </a:ln>
        </p:spPr>
        <p:txBody>
          <a:bodyPr lIns="90000" tIns="45000" rIns="90000" bIns="45000" anchor="t">
            <a:normAutofit/>
          </a:bodyPr>
          <a:lstStyle/>
          <a:p>
            <a:pPr marL="228600" indent="-228600" algn="just">
              <a:lnSpc>
                <a:spcPct val="100000"/>
              </a:lnSpc>
              <a:spcAft>
                <a:spcPts val="1199"/>
              </a:spcAft>
              <a:buClr>
                <a:srgbClr val="E30412"/>
              </a:buClr>
              <a:buFont typeface="Arial"/>
              <a:buChar char="•"/>
            </a:pPr>
            <a:r>
              <a:rPr lang="es-MX" sz="1600" b="0" strike="noStrike" spc="-1" dirty="0">
                <a:solidFill>
                  <a:srgbClr val="002060"/>
                </a:solidFill>
                <a:latin typeface="Poppins"/>
              </a:rPr>
              <a:t>La literatura identifica una movilidad educativa limitada en el caso del Perú. Ante esto, programas del estado como Beca-18 surgen como alternativa para los jóvenes en pobreza o vulnerabilidad.</a:t>
            </a:r>
          </a:p>
          <a:p>
            <a:pPr marL="228600" indent="-228600" algn="just">
              <a:lnSpc>
                <a:spcPct val="100000"/>
              </a:lnSpc>
              <a:spcAft>
                <a:spcPts val="1199"/>
              </a:spcAft>
              <a:buClr>
                <a:srgbClr val="E30412"/>
              </a:buClr>
              <a:buFont typeface="Arial"/>
              <a:buChar char="•"/>
            </a:pPr>
            <a:r>
              <a:rPr lang="es-MX" sz="1600" b="0" strike="noStrike" spc="-1" dirty="0">
                <a:solidFill>
                  <a:srgbClr val="002060"/>
                </a:solidFill>
                <a:latin typeface="Poppins"/>
              </a:rPr>
              <a:t>La trayectoria educativa comienza con la elección de carrera e instituciones de educación superior por parte de los becarios, un proceso influenciado por diversos factores (preferencias personales, las realidades socioeconómicas y las bases del concurso de Beca 18).</a:t>
            </a:r>
          </a:p>
          <a:p>
            <a:pPr marL="228600" indent="-228600" algn="just">
              <a:lnSpc>
                <a:spcPct val="100000"/>
              </a:lnSpc>
              <a:spcAft>
                <a:spcPts val="1199"/>
              </a:spcAft>
              <a:buClr>
                <a:srgbClr val="E30412"/>
              </a:buClr>
              <a:buFont typeface="Arial"/>
              <a:buChar char="•"/>
            </a:pPr>
            <a:r>
              <a:rPr lang="es-MX" sz="1600" spc="-1" dirty="0">
                <a:solidFill>
                  <a:srgbClr val="002060"/>
                </a:solidFill>
                <a:latin typeface="Poppins"/>
              </a:rPr>
              <a:t>Existe un enriquecimiento del círculo social de los becarios desde que llegan a la universidad, lo que incrementa sus competencias y les da mayor conocimiento.</a:t>
            </a:r>
            <a:endParaRPr lang="es-MX" sz="1600" b="0" strike="noStrike" spc="-1" dirty="0">
              <a:solidFill>
                <a:srgbClr val="002060"/>
              </a:solidFill>
              <a:latin typeface="Poppins"/>
            </a:endParaRPr>
          </a:p>
        </p:txBody>
      </p:sp>
      <p:pic>
        <p:nvPicPr>
          <p:cNvPr id="4" name="Imagen 3">
            <a:extLst>
              <a:ext uri="{FF2B5EF4-FFF2-40B4-BE49-F238E27FC236}">
                <a16:creationId xmlns:a16="http://schemas.microsoft.com/office/drawing/2014/main" id="{523BC72B-5A47-35AD-088F-8161D8DE2219}"/>
              </a:ext>
            </a:extLst>
          </p:cNvPr>
          <p:cNvPicPr>
            <a:picLocks noChangeAspect="1"/>
          </p:cNvPicPr>
          <p:nvPr/>
        </p:nvPicPr>
        <p:blipFill>
          <a:blip r:embed="rId3">
            <a:clrChange>
              <a:clrFrom>
                <a:srgbClr val="E9EAED"/>
              </a:clrFrom>
              <a:clrTo>
                <a:srgbClr val="E9EAED">
                  <a:alpha val="0"/>
                </a:srgbClr>
              </a:clrTo>
            </a:clrChange>
          </a:blip>
          <a:stretch>
            <a:fillRect/>
          </a:stretch>
        </p:blipFill>
        <p:spPr>
          <a:xfrm>
            <a:off x="8272952" y="2307995"/>
            <a:ext cx="3385648" cy="3979747"/>
          </a:xfrm>
          <a:prstGeom prst="rect">
            <a:avLst/>
          </a:prstGeom>
        </p:spPr>
      </p:pic>
      <p:sp>
        <p:nvSpPr>
          <p:cNvPr id="5" name="CuadroTexto 4">
            <a:extLst>
              <a:ext uri="{FF2B5EF4-FFF2-40B4-BE49-F238E27FC236}">
                <a16:creationId xmlns:a16="http://schemas.microsoft.com/office/drawing/2014/main" id="{04770ABF-BA58-F4E4-7E3C-E8A7857CC638}"/>
              </a:ext>
            </a:extLst>
          </p:cNvPr>
          <p:cNvSpPr txBox="1"/>
          <p:nvPr/>
        </p:nvSpPr>
        <p:spPr>
          <a:xfrm>
            <a:off x="638175" y="1674241"/>
            <a:ext cx="11138323" cy="677108"/>
          </a:xfrm>
          <a:prstGeom prst="rect">
            <a:avLst/>
          </a:prstGeom>
          <a:noFill/>
        </p:spPr>
        <p:txBody>
          <a:bodyPr wrap="square" rtlCol="0">
            <a:spAutoFit/>
          </a:bodyPr>
          <a:lstStyle/>
          <a:p>
            <a:pPr algn="ctr"/>
            <a:r>
              <a:rPr lang="es-PE" sz="1900" b="1" dirty="0">
                <a:solidFill>
                  <a:srgbClr val="A21830"/>
                </a:solidFill>
                <a:latin typeface="Poppins" panose="00000500000000000000" pitchFamily="2" charset="0"/>
                <a:cs typeface="Poppins" panose="00000500000000000000" pitchFamily="2" charset="0"/>
              </a:rPr>
              <a:t>La educación superior, a través de Beca 18, ha transformado las trayectorias de vida de los jóvenes. </a:t>
            </a:r>
          </a:p>
        </p:txBody>
      </p:sp>
      <p:cxnSp>
        <p:nvCxnSpPr>
          <p:cNvPr id="9" name="Google Shape;58;p13">
            <a:extLst>
              <a:ext uri="{FF2B5EF4-FFF2-40B4-BE49-F238E27FC236}">
                <a16:creationId xmlns:a16="http://schemas.microsoft.com/office/drawing/2014/main" id="{F160ECA1-5B28-43F3-8714-FC0D0CACC944}"/>
              </a:ext>
            </a:extLst>
          </p:cNvPr>
          <p:cNvCxnSpPr/>
          <p:nvPr/>
        </p:nvCxnSpPr>
        <p:spPr>
          <a:xfrm>
            <a:off x="838200" y="1405969"/>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142352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528DF59E-641D-6236-AB53-B1D0F27CE3CC}"/>
              </a:ext>
            </a:extLst>
          </p:cNvPr>
          <p:cNvGraphicFramePr>
            <a:graphicFrameLocks/>
          </p:cNvGraphicFramePr>
          <p:nvPr>
            <p:extLst>
              <p:ext uri="{D42A27DB-BD31-4B8C-83A1-F6EECF244321}">
                <p14:modId xmlns:p14="http://schemas.microsoft.com/office/powerpoint/2010/main" val="3009318235"/>
              </p:ext>
            </p:extLst>
          </p:nvPr>
        </p:nvGraphicFramePr>
        <p:xfrm>
          <a:off x="5692588" y="1552575"/>
          <a:ext cx="5258971" cy="4190042"/>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CB9A3937-6AFE-E9CE-38C4-19786AB2ED98}"/>
              </a:ext>
            </a:extLst>
          </p:cNvPr>
          <p:cNvSpPr txBox="1"/>
          <p:nvPr/>
        </p:nvSpPr>
        <p:spPr>
          <a:xfrm>
            <a:off x="10636520" y="3749300"/>
            <a:ext cx="1012016" cy="646331"/>
          </a:xfrm>
          <a:prstGeom prst="rect">
            <a:avLst/>
          </a:prstGeom>
          <a:noFill/>
        </p:spPr>
        <p:txBody>
          <a:bodyPr wrap="square" rtlCol="0">
            <a:spAutoFit/>
          </a:bodyPr>
          <a:lstStyle/>
          <a:p>
            <a:pPr algn="ctr"/>
            <a:r>
              <a:rPr lang="es-PE" b="1" dirty="0"/>
              <a:t>54.5% sin EBC</a:t>
            </a:r>
            <a:endParaRPr lang="es-ES" b="1" dirty="0"/>
          </a:p>
        </p:txBody>
      </p:sp>
      <p:sp>
        <p:nvSpPr>
          <p:cNvPr id="6" name="CuadroTexto 5">
            <a:extLst>
              <a:ext uri="{FF2B5EF4-FFF2-40B4-BE49-F238E27FC236}">
                <a16:creationId xmlns:a16="http://schemas.microsoft.com/office/drawing/2014/main" id="{86050100-088D-15EF-8AEC-043EC23F39FA}"/>
              </a:ext>
            </a:extLst>
          </p:cNvPr>
          <p:cNvSpPr txBox="1"/>
          <p:nvPr/>
        </p:nvSpPr>
        <p:spPr>
          <a:xfrm>
            <a:off x="4757471" y="3985926"/>
            <a:ext cx="1091068" cy="646331"/>
          </a:xfrm>
          <a:prstGeom prst="rect">
            <a:avLst/>
          </a:prstGeom>
          <a:noFill/>
        </p:spPr>
        <p:txBody>
          <a:bodyPr wrap="square" rtlCol="0">
            <a:spAutoFit/>
          </a:bodyPr>
          <a:lstStyle/>
          <a:p>
            <a:pPr algn="ctr"/>
            <a:r>
              <a:rPr lang="es-PE" b="1" dirty="0"/>
              <a:t>37.9% sin EBC </a:t>
            </a:r>
            <a:endParaRPr lang="es-ES" b="1" dirty="0"/>
          </a:p>
        </p:txBody>
      </p:sp>
      <p:sp>
        <p:nvSpPr>
          <p:cNvPr id="7" name="Abrir llave 6">
            <a:extLst>
              <a:ext uri="{FF2B5EF4-FFF2-40B4-BE49-F238E27FC236}">
                <a16:creationId xmlns:a16="http://schemas.microsoft.com/office/drawing/2014/main" id="{F4E58864-3FF3-33AB-3E87-4A73D7504309}"/>
              </a:ext>
            </a:extLst>
          </p:cNvPr>
          <p:cNvSpPr/>
          <p:nvPr/>
        </p:nvSpPr>
        <p:spPr>
          <a:xfrm>
            <a:off x="5934363" y="3764116"/>
            <a:ext cx="323273" cy="1089953"/>
          </a:xfrm>
          <a:prstGeom prst="leftBrace">
            <a:avLst/>
          </a:prstGeom>
          <a:ln w="19050">
            <a:solidFill>
              <a:srgbClr val="00206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a:solidFill>
                <a:srgbClr val="2E5E73"/>
              </a:solidFill>
            </a:endParaRPr>
          </a:p>
        </p:txBody>
      </p:sp>
      <p:sp>
        <p:nvSpPr>
          <p:cNvPr id="8" name="Abrir llave 7">
            <a:extLst>
              <a:ext uri="{FF2B5EF4-FFF2-40B4-BE49-F238E27FC236}">
                <a16:creationId xmlns:a16="http://schemas.microsoft.com/office/drawing/2014/main" id="{4694D007-C862-E500-ECF1-7A5D8B864F50}"/>
              </a:ext>
            </a:extLst>
          </p:cNvPr>
          <p:cNvSpPr/>
          <p:nvPr/>
        </p:nvSpPr>
        <p:spPr>
          <a:xfrm rot="10800000">
            <a:off x="10334972" y="3310480"/>
            <a:ext cx="323273" cy="1523969"/>
          </a:xfrm>
          <a:prstGeom prst="leftBrace">
            <a:avLst>
              <a:gd name="adj1" fmla="val 8333"/>
              <a:gd name="adj2" fmla="val 51304"/>
            </a:avLst>
          </a:prstGeom>
          <a:ln w="19050">
            <a:solidFill>
              <a:srgbClr val="00206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a:p>
        </p:txBody>
      </p:sp>
      <p:sp>
        <p:nvSpPr>
          <p:cNvPr id="9" name="Rectángulo 8">
            <a:extLst>
              <a:ext uri="{FF2B5EF4-FFF2-40B4-BE49-F238E27FC236}">
                <a16:creationId xmlns:a16="http://schemas.microsoft.com/office/drawing/2014/main" id="{796FE362-F4D2-6AE6-A75B-CAE84570F822}"/>
              </a:ext>
            </a:extLst>
          </p:cNvPr>
          <p:cNvSpPr/>
          <p:nvPr/>
        </p:nvSpPr>
        <p:spPr>
          <a:xfrm>
            <a:off x="5793755" y="1086859"/>
            <a:ext cx="4711546" cy="369332"/>
          </a:xfrm>
          <a:prstGeom prst="rect">
            <a:avLst/>
          </a:prstGeom>
        </p:spPr>
        <p:txBody>
          <a:bodyPr wrap="none">
            <a:spAutoFit/>
          </a:bodyPr>
          <a:lstStyle/>
          <a:p>
            <a:r>
              <a:rPr lang="es-PE" b="1" dirty="0">
                <a:solidFill>
                  <a:srgbClr val="002060"/>
                </a:solidFill>
                <a:latin typeface="Arial" panose="020B0604020202020204" pitchFamily="34" charset="0"/>
                <a:ea typeface="Calibri" panose="020F0502020204030204" pitchFamily="34" charset="0"/>
              </a:rPr>
              <a:t>Nivel educativo alcanzado por los padres</a:t>
            </a:r>
            <a:endParaRPr lang="es-ES" dirty="0">
              <a:solidFill>
                <a:srgbClr val="002060"/>
              </a:solidFill>
            </a:endParaRPr>
          </a:p>
        </p:txBody>
      </p:sp>
      <p:sp>
        <p:nvSpPr>
          <p:cNvPr id="12" name="CuadroTexto 11">
            <a:extLst>
              <a:ext uri="{FF2B5EF4-FFF2-40B4-BE49-F238E27FC236}">
                <a16:creationId xmlns:a16="http://schemas.microsoft.com/office/drawing/2014/main" id="{BD16E834-D519-2948-B779-61B054F606C3}"/>
              </a:ext>
            </a:extLst>
          </p:cNvPr>
          <p:cNvSpPr txBox="1"/>
          <p:nvPr/>
        </p:nvSpPr>
        <p:spPr>
          <a:xfrm>
            <a:off x="806263" y="2130124"/>
            <a:ext cx="3545193" cy="2585323"/>
          </a:xfrm>
          <a:prstGeom prst="rect">
            <a:avLst/>
          </a:prstGeom>
          <a:noFill/>
        </p:spPr>
        <p:txBody>
          <a:bodyPr wrap="square" lIns="91440" tIns="45720" rIns="91440" bIns="45720" rtlCol="0" anchor="t">
            <a:spAutoFit/>
          </a:bodyPr>
          <a:lstStyle/>
          <a:p>
            <a:pPr algn="ctr"/>
            <a:r>
              <a:rPr lang="es-PE" spc="-1" dirty="0">
                <a:solidFill>
                  <a:srgbClr val="002060"/>
                </a:solidFill>
                <a:latin typeface="Poppins"/>
              </a:rPr>
              <a:t>La educación </a:t>
            </a:r>
            <a:r>
              <a:rPr lang="es-MX" spc="-1" dirty="0">
                <a:solidFill>
                  <a:srgbClr val="002060"/>
                </a:solidFill>
                <a:latin typeface="Poppins"/>
              </a:rPr>
              <a:t>superior es tanto como una capacidad como un facilitador para otras capacidades, y que ayuda a la reducción de la pobreza multidimensional (Wilson-</a:t>
            </a:r>
            <a:r>
              <a:rPr lang="es-MX" spc="-1" dirty="0" err="1">
                <a:solidFill>
                  <a:srgbClr val="002060"/>
                </a:solidFill>
                <a:latin typeface="Poppins"/>
              </a:rPr>
              <a:t>Strydom</a:t>
            </a:r>
            <a:r>
              <a:rPr lang="es-MX" spc="-1" dirty="0">
                <a:solidFill>
                  <a:srgbClr val="002060"/>
                </a:solidFill>
                <a:latin typeface="Poppins"/>
              </a:rPr>
              <a:t> 2014 ; Walker y </a:t>
            </a:r>
            <a:r>
              <a:rPr lang="es-MX" spc="-1" dirty="0" err="1">
                <a:solidFill>
                  <a:srgbClr val="002060"/>
                </a:solidFill>
                <a:latin typeface="Poppins"/>
              </a:rPr>
              <a:t>Unterhalter</a:t>
            </a:r>
            <a:r>
              <a:rPr lang="es-MX" spc="-1" dirty="0">
                <a:solidFill>
                  <a:srgbClr val="002060"/>
                </a:solidFill>
                <a:latin typeface="Poppins"/>
              </a:rPr>
              <a:t> 2007).</a:t>
            </a:r>
            <a:endParaRPr lang="es-PE" spc="-1" dirty="0">
              <a:solidFill>
                <a:srgbClr val="002060"/>
              </a:solidFill>
              <a:latin typeface="Poppins"/>
            </a:endParaRPr>
          </a:p>
          <a:p>
            <a:endParaRPr lang="es-PE" i="1" dirty="0"/>
          </a:p>
        </p:txBody>
      </p:sp>
      <p:sp>
        <p:nvSpPr>
          <p:cNvPr id="16" name="CuadroTexto 15">
            <a:extLst>
              <a:ext uri="{FF2B5EF4-FFF2-40B4-BE49-F238E27FC236}">
                <a16:creationId xmlns:a16="http://schemas.microsoft.com/office/drawing/2014/main" id="{1912C904-1B62-69B1-5B3F-37D36E48633A}"/>
              </a:ext>
            </a:extLst>
          </p:cNvPr>
          <p:cNvSpPr txBox="1"/>
          <p:nvPr/>
        </p:nvSpPr>
        <p:spPr>
          <a:xfrm>
            <a:off x="5793755" y="5839001"/>
            <a:ext cx="4036334" cy="338554"/>
          </a:xfrm>
          <a:prstGeom prst="rect">
            <a:avLst/>
          </a:prstGeom>
          <a:noFill/>
        </p:spPr>
        <p:txBody>
          <a:bodyPr wrap="square">
            <a:spAutoFit/>
          </a:bodyPr>
          <a:lstStyle/>
          <a:p>
            <a:r>
              <a:rPr lang="es-PE" sz="800" dirty="0">
                <a:latin typeface="Poppins" panose="00000500000000000000" pitchFamily="2" charset="0"/>
                <a:cs typeface="Poppins" panose="00000500000000000000" pitchFamily="2" charset="0"/>
              </a:rPr>
              <a:t>Fuente: ENAHO (2022) MINEDU-SIAGIE. PRONABEC-SIBEC (corte 05/2022). Otras encuestas internas del PRONABEC (OPP-UESI). </a:t>
            </a:r>
          </a:p>
        </p:txBody>
      </p:sp>
      <p:sp>
        <p:nvSpPr>
          <p:cNvPr id="19" name="PlaceHolder 1">
            <a:extLst>
              <a:ext uri="{FF2B5EF4-FFF2-40B4-BE49-F238E27FC236}">
                <a16:creationId xmlns:a16="http://schemas.microsoft.com/office/drawing/2014/main" id="{712B107F-5354-4AF2-A868-C2E4BB75B6E7}"/>
              </a:ext>
            </a:extLst>
          </p:cNvPr>
          <p:cNvSpPr txBox="1">
            <a:spLocks/>
          </p:cNvSpPr>
          <p:nvPr/>
        </p:nvSpPr>
        <p:spPr>
          <a:xfrm>
            <a:off x="625800" y="684013"/>
            <a:ext cx="3906120" cy="1325563"/>
          </a:xfrm>
          <a:prstGeom prst="rect">
            <a:avLst/>
          </a:prstGeom>
          <a:noFill/>
          <a:ln w="0">
            <a:noFill/>
          </a:ln>
        </p:spPr>
        <p:txBody>
          <a:bodyPr vert="horz" lIns="90000" tIns="45000" rIns="90000" bIns="450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Lst>
            </a:pPr>
            <a:r>
              <a:rPr lang="es-PE" sz="4000" b="1" spc="-1">
                <a:solidFill>
                  <a:srgbClr val="002060"/>
                </a:solidFill>
                <a:latin typeface="Poppins"/>
              </a:rPr>
              <a:t>Introducción</a:t>
            </a:r>
            <a:endParaRPr lang="es-419" sz="4000" spc="-1" dirty="0">
              <a:solidFill>
                <a:srgbClr val="000000"/>
              </a:solidFill>
              <a:latin typeface="Arial"/>
            </a:endParaRPr>
          </a:p>
        </p:txBody>
      </p:sp>
      <p:cxnSp>
        <p:nvCxnSpPr>
          <p:cNvPr id="20" name="Google Shape;58;p13">
            <a:extLst>
              <a:ext uri="{FF2B5EF4-FFF2-40B4-BE49-F238E27FC236}">
                <a16:creationId xmlns:a16="http://schemas.microsoft.com/office/drawing/2014/main" id="{96C8A4BA-2062-443B-8B60-6CC2C3DCE158}"/>
              </a:ext>
            </a:extLst>
          </p:cNvPr>
          <p:cNvCxnSpPr/>
          <p:nvPr/>
        </p:nvCxnSpPr>
        <p:spPr>
          <a:xfrm>
            <a:off x="885825" y="1780904"/>
            <a:ext cx="3764520" cy="1080"/>
          </a:xfrm>
          <a:prstGeom prst="straightConnector1">
            <a:avLst/>
          </a:prstGeom>
          <a:ln w="19050">
            <a:solidFill>
              <a:srgbClr val="F3C5CF"/>
            </a:solidFill>
            <a:roun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838200" y="407154"/>
            <a:ext cx="10515600" cy="1325563"/>
          </a:xfrm>
          <a:prstGeom prst="rect">
            <a:avLst/>
          </a:prstGeom>
          <a:noFill/>
          <a:ln w="0">
            <a:noFill/>
          </a:ln>
        </p:spPr>
        <p:txBody>
          <a:bodyPr lIns="90000" tIns="45000" rIns="90000" bIns="45000" anchor="ctr">
            <a:normAutofit/>
          </a:bodyPr>
          <a:lstStyle/>
          <a:p>
            <a:pPr indent="0">
              <a:lnSpc>
                <a:spcPct val="90000"/>
              </a:lnSpc>
              <a:buNone/>
              <a:tabLst>
                <a:tab pos="0" algn="l"/>
              </a:tabLst>
            </a:pPr>
            <a:r>
              <a:rPr lang="es-PE" sz="4000" b="1" strike="noStrike" spc="-1" dirty="0">
                <a:solidFill>
                  <a:srgbClr val="002060"/>
                </a:solidFill>
                <a:latin typeface="Poppins"/>
              </a:rPr>
              <a:t>Conclusiones</a:t>
            </a:r>
            <a:endParaRPr lang="es-419" sz="4000" b="0" strike="noStrike" spc="-1" dirty="0">
              <a:solidFill>
                <a:srgbClr val="000000"/>
              </a:solidFill>
              <a:latin typeface="Arial"/>
            </a:endParaRPr>
          </a:p>
        </p:txBody>
      </p:sp>
      <p:sp>
        <p:nvSpPr>
          <p:cNvPr id="95" name="PlaceHolder 2"/>
          <p:cNvSpPr>
            <a:spLocks noGrp="1"/>
          </p:cNvSpPr>
          <p:nvPr>
            <p:ph idx="1"/>
          </p:nvPr>
        </p:nvSpPr>
        <p:spPr>
          <a:xfrm>
            <a:off x="933450" y="2542667"/>
            <a:ext cx="7434752" cy="3510404"/>
          </a:xfrm>
          <a:prstGeom prst="rect">
            <a:avLst/>
          </a:prstGeom>
          <a:noFill/>
          <a:ln w="0">
            <a:noFill/>
          </a:ln>
        </p:spPr>
        <p:txBody>
          <a:bodyPr lIns="90000" tIns="45000" rIns="90000" bIns="45000" anchor="t">
            <a:normAutofit/>
          </a:bodyPr>
          <a:lstStyle/>
          <a:p>
            <a:pPr algn="just">
              <a:lnSpc>
                <a:spcPct val="100000"/>
              </a:lnSpc>
              <a:spcAft>
                <a:spcPts val="1199"/>
              </a:spcAft>
              <a:buClr>
                <a:srgbClr val="E30412"/>
              </a:buClr>
              <a:buFont typeface="Arial"/>
              <a:buChar char="•"/>
            </a:pPr>
            <a:r>
              <a:rPr lang="es-MX" sz="1600" b="0" strike="noStrike" spc="-1" dirty="0">
                <a:solidFill>
                  <a:srgbClr val="002060"/>
                </a:solidFill>
                <a:latin typeface="Poppins"/>
              </a:rPr>
              <a:t>Los </a:t>
            </a:r>
            <a:r>
              <a:rPr lang="es-MX" sz="1600" spc="-1" dirty="0">
                <a:solidFill>
                  <a:srgbClr val="002060"/>
                </a:solidFill>
                <a:latin typeface="Poppins"/>
              </a:rPr>
              <a:t>ex becarios</a:t>
            </a:r>
            <a:r>
              <a:rPr lang="es-MX" sz="1600" b="0" strike="noStrike" spc="-1" dirty="0">
                <a:solidFill>
                  <a:srgbClr val="002060"/>
                </a:solidFill>
                <a:latin typeface="Poppins"/>
              </a:rPr>
              <a:t> contribuyen a sus </a:t>
            </a:r>
            <a:r>
              <a:rPr lang="es-MX" sz="1600" spc="-1" dirty="0">
                <a:solidFill>
                  <a:srgbClr val="002060"/>
                </a:solidFill>
                <a:latin typeface="Poppins"/>
              </a:rPr>
              <a:t>familias</a:t>
            </a:r>
            <a:r>
              <a:rPr lang="es-MX" sz="1600" b="0" strike="noStrike" spc="-1" dirty="0">
                <a:solidFill>
                  <a:srgbClr val="002060"/>
                </a:solidFill>
                <a:latin typeface="Poppins"/>
              </a:rPr>
              <a:t> y tienen expectativas en seguir contribuyendo para romper el círculo de la pobreza. </a:t>
            </a:r>
          </a:p>
          <a:p>
            <a:pPr marL="228600" indent="-228600" algn="just">
              <a:lnSpc>
                <a:spcPct val="100000"/>
              </a:lnSpc>
              <a:spcAft>
                <a:spcPts val="1199"/>
              </a:spcAft>
              <a:buClr>
                <a:srgbClr val="E30412"/>
              </a:buClr>
              <a:buFont typeface="Arial"/>
              <a:buChar char="•"/>
            </a:pPr>
            <a:r>
              <a:rPr lang="es-MX" sz="1600" b="0" strike="noStrike" spc="-1" dirty="0">
                <a:solidFill>
                  <a:srgbClr val="002060"/>
                </a:solidFill>
                <a:latin typeface="Poppins"/>
              </a:rPr>
              <a:t>Los ex becarios imaginan escenarios notablemente diferentes sin Beca 18.</a:t>
            </a:r>
          </a:p>
          <a:p>
            <a:pPr marL="228600" indent="-228600" algn="just">
              <a:lnSpc>
                <a:spcPct val="100000"/>
              </a:lnSpc>
              <a:spcAft>
                <a:spcPts val="1199"/>
              </a:spcAft>
              <a:buClr>
                <a:srgbClr val="E30412"/>
              </a:buClr>
              <a:buFont typeface="Arial"/>
              <a:buChar char="•"/>
            </a:pPr>
            <a:r>
              <a:rPr lang="es-MX" sz="1600" spc="-1" dirty="0">
                <a:solidFill>
                  <a:srgbClr val="002060"/>
                </a:solidFill>
                <a:latin typeface="Poppins"/>
              </a:rPr>
              <a:t>Existe optimismo y ambición en su perspectiva futura y sus aspiraciones personales y profesionales. </a:t>
            </a:r>
          </a:p>
          <a:p>
            <a:pPr marL="228600" indent="-228600" algn="just">
              <a:lnSpc>
                <a:spcPct val="100000"/>
              </a:lnSpc>
              <a:spcAft>
                <a:spcPts val="1199"/>
              </a:spcAft>
              <a:buClr>
                <a:srgbClr val="E30412"/>
              </a:buClr>
              <a:buFont typeface="Arial"/>
              <a:buChar char="•"/>
            </a:pPr>
            <a:r>
              <a:rPr lang="es-MX" sz="1600" b="0" strike="noStrike" spc="-1" dirty="0">
                <a:solidFill>
                  <a:srgbClr val="002060"/>
                </a:solidFill>
                <a:latin typeface="Poppins"/>
              </a:rPr>
              <a:t>Los ex becarios recomiendan el programa a otros jóvenes,  destacando más allá del acceso, el apoyo integral y </a:t>
            </a:r>
            <a:r>
              <a:rPr lang="es-MX" sz="1600" spc="-1" dirty="0">
                <a:solidFill>
                  <a:srgbClr val="002060"/>
                </a:solidFill>
                <a:latin typeface="Poppins"/>
              </a:rPr>
              <a:t>el apoyo a su adaptación a nuevos entornos. </a:t>
            </a:r>
            <a:endParaRPr lang="es-MX" sz="1600" b="0" strike="noStrike" spc="-1" dirty="0">
              <a:solidFill>
                <a:srgbClr val="002060"/>
              </a:solidFill>
              <a:latin typeface="Poppins"/>
            </a:endParaRPr>
          </a:p>
        </p:txBody>
      </p:sp>
      <p:pic>
        <p:nvPicPr>
          <p:cNvPr id="4" name="Imagen 3">
            <a:extLst>
              <a:ext uri="{FF2B5EF4-FFF2-40B4-BE49-F238E27FC236}">
                <a16:creationId xmlns:a16="http://schemas.microsoft.com/office/drawing/2014/main" id="{523BC72B-5A47-35AD-088F-8161D8DE2219}"/>
              </a:ext>
            </a:extLst>
          </p:cNvPr>
          <p:cNvPicPr>
            <a:picLocks noChangeAspect="1"/>
          </p:cNvPicPr>
          <p:nvPr/>
        </p:nvPicPr>
        <p:blipFill>
          <a:blip r:embed="rId3">
            <a:clrChange>
              <a:clrFrom>
                <a:srgbClr val="E9EAED"/>
              </a:clrFrom>
              <a:clrTo>
                <a:srgbClr val="E9EAED">
                  <a:alpha val="0"/>
                </a:srgbClr>
              </a:clrTo>
            </a:clrChange>
          </a:blip>
          <a:stretch>
            <a:fillRect/>
          </a:stretch>
        </p:blipFill>
        <p:spPr>
          <a:xfrm>
            <a:off x="8272952" y="2307995"/>
            <a:ext cx="3385648" cy="3979747"/>
          </a:xfrm>
          <a:prstGeom prst="rect">
            <a:avLst/>
          </a:prstGeom>
        </p:spPr>
      </p:pic>
      <p:sp>
        <p:nvSpPr>
          <p:cNvPr id="5" name="CuadroTexto 4">
            <a:extLst>
              <a:ext uri="{FF2B5EF4-FFF2-40B4-BE49-F238E27FC236}">
                <a16:creationId xmlns:a16="http://schemas.microsoft.com/office/drawing/2014/main" id="{04770ABF-BA58-F4E4-7E3C-E8A7857CC638}"/>
              </a:ext>
            </a:extLst>
          </p:cNvPr>
          <p:cNvSpPr txBox="1"/>
          <p:nvPr/>
        </p:nvSpPr>
        <p:spPr>
          <a:xfrm>
            <a:off x="638175" y="1674241"/>
            <a:ext cx="11138323" cy="677108"/>
          </a:xfrm>
          <a:prstGeom prst="rect">
            <a:avLst/>
          </a:prstGeom>
          <a:noFill/>
        </p:spPr>
        <p:txBody>
          <a:bodyPr wrap="square" rtlCol="0">
            <a:spAutoFit/>
          </a:bodyPr>
          <a:lstStyle/>
          <a:p>
            <a:pPr algn="ctr"/>
            <a:r>
              <a:rPr lang="es-PE" sz="1900" b="1" dirty="0">
                <a:solidFill>
                  <a:srgbClr val="A21830"/>
                </a:solidFill>
                <a:latin typeface="Poppins" panose="00000500000000000000" pitchFamily="2" charset="0"/>
                <a:cs typeface="Poppins" panose="00000500000000000000" pitchFamily="2" charset="0"/>
              </a:rPr>
              <a:t>La educación superior, a través de Beca 18, ha transformado las trayectorias de vida de los jóvenes. </a:t>
            </a:r>
          </a:p>
        </p:txBody>
      </p:sp>
      <p:cxnSp>
        <p:nvCxnSpPr>
          <p:cNvPr id="7" name="Google Shape;58;p13">
            <a:extLst>
              <a:ext uri="{FF2B5EF4-FFF2-40B4-BE49-F238E27FC236}">
                <a16:creationId xmlns:a16="http://schemas.microsoft.com/office/drawing/2014/main" id="{B0CAC766-1307-4646-B436-8D569273921A}"/>
              </a:ext>
            </a:extLst>
          </p:cNvPr>
          <p:cNvCxnSpPr/>
          <p:nvPr/>
        </p:nvCxnSpPr>
        <p:spPr>
          <a:xfrm>
            <a:off x="838200" y="1405969"/>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3158263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prstGeom prst="rect">
            <a:avLst/>
          </a:prstGeom>
          <a:noFill/>
          <a:ln w="0">
            <a:noFill/>
          </a:ln>
        </p:spPr>
        <p:txBody>
          <a:bodyPr lIns="90000" tIns="45000" rIns="90000" bIns="45000" anchor="ctr">
            <a:normAutofit/>
          </a:bodyPr>
          <a:lstStyle/>
          <a:p>
            <a:pPr indent="0">
              <a:lnSpc>
                <a:spcPct val="90000"/>
              </a:lnSpc>
              <a:buNone/>
              <a:tabLst>
                <a:tab pos="0" algn="l"/>
              </a:tabLst>
            </a:pPr>
            <a:r>
              <a:rPr lang="es-PE" sz="4000" b="1" strike="noStrike" spc="-1">
                <a:solidFill>
                  <a:srgbClr val="002060"/>
                </a:solidFill>
                <a:latin typeface="Poppins"/>
              </a:rPr>
              <a:t>Recomendaciones</a:t>
            </a:r>
            <a:endParaRPr lang="es-419" sz="4000" b="0" strike="noStrike" spc="-1">
              <a:solidFill>
                <a:srgbClr val="000000"/>
              </a:solidFill>
              <a:latin typeface="Arial"/>
            </a:endParaRPr>
          </a:p>
        </p:txBody>
      </p:sp>
      <p:sp>
        <p:nvSpPr>
          <p:cNvPr id="2" name="PlaceHolder 2">
            <a:extLst>
              <a:ext uri="{FF2B5EF4-FFF2-40B4-BE49-F238E27FC236}">
                <a16:creationId xmlns:a16="http://schemas.microsoft.com/office/drawing/2014/main" id="{0416D461-F670-427C-6006-7DEA298C0DF0}"/>
              </a:ext>
            </a:extLst>
          </p:cNvPr>
          <p:cNvSpPr txBox="1">
            <a:spLocks/>
          </p:cNvSpPr>
          <p:nvPr/>
        </p:nvSpPr>
        <p:spPr>
          <a:xfrm>
            <a:off x="838200" y="1690688"/>
            <a:ext cx="5346117" cy="4052259"/>
          </a:xfrm>
          <a:prstGeom prst="rect">
            <a:avLst/>
          </a:prstGeom>
          <a:noFill/>
          <a:ln w="0">
            <a:noFill/>
          </a:ln>
        </p:spPr>
        <p:txBody>
          <a:bodyPr lIns="90000" tIns="45000" rIns="90000" bIns="4500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1199"/>
              </a:spcAft>
              <a:buClr>
                <a:srgbClr val="E30412"/>
              </a:buClr>
              <a:buNone/>
            </a:pPr>
            <a:r>
              <a:rPr lang="es-419" sz="1400" spc="-1" dirty="0">
                <a:solidFill>
                  <a:srgbClr val="000000"/>
                </a:solidFill>
                <a:latin typeface="Poppins"/>
                <a:cs typeface="Poppins"/>
              </a:rPr>
              <a:t>Desde el PRONABEC</a:t>
            </a:r>
          </a:p>
          <a:p>
            <a:pPr algn="just">
              <a:lnSpc>
                <a:spcPct val="120000"/>
              </a:lnSpc>
              <a:spcBef>
                <a:spcPts val="0"/>
              </a:spcBef>
              <a:spcAft>
                <a:spcPts val="1199"/>
              </a:spcAft>
              <a:buClr>
                <a:srgbClr val="E30412"/>
              </a:buClr>
              <a:buFont typeface="Arial"/>
              <a:buChar char="•"/>
            </a:pPr>
            <a:r>
              <a:rPr lang="es-MX" sz="1200" spc="-1" dirty="0">
                <a:solidFill>
                  <a:srgbClr val="002060"/>
                </a:solidFill>
                <a:latin typeface="Poppins"/>
                <a:cs typeface="Poppins"/>
              </a:rPr>
              <a:t>Desarrollar estrategias de comunicación dirigidas al entorno de los becarios (padres, docentes).</a:t>
            </a:r>
            <a:endParaRPr lang="es-MX" sz="1200" spc="-1" dirty="0">
              <a:solidFill>
                <a:srgbClr val="002060"/>
              </a:solidFill>
              <a:latin typeface="Poppins" panose="00000500000000000000" pitchFamily="2" charset="0"/>
              <a:cs typeface="Poppins" panose="00000500000000000000" pitchFamily="2" charset="0"/>
            </a:endParaRPr>
          </a:p>
          <a:p>
            <a:pPr algn="just">
              <a:lnSpc>
                <a:spcPct val="120000"/>
              </a:lnSpc>
              <a:spcBef>
                <a:spcPts val="0"/>
              </a:spcBef>
              <a:spcAft>
                <a:spcPts val="1199"/>
              </a:spcAft>
              <a:buClr>
                <a:srgbClr val="E30412"/>
              </a:buClr>
              <a:buFont typeface="Arial"/>
              <a:buChar char="•"/>
            </a:pPr>
            <a:r>
              <a:rPr lang="es-MX" sz="1200" spc="-1" dirty="0">
                <a:solidFill>
                  <a:srgbClr val="002060"/>
                </a:solidFill>
                <a:latin typeface="Poppins"/>
                <a:cs typeface="Poppins"/>
              </a:rPr>
              <a:t>Desarrollar estrategias costo-efectivas de acompañamiento.</a:t>
            </a:r>
          </a:p>
          <a:p>
            <a:pPr algn="just">
              <a:lnSpc>
                <a:spcPct val="120000"/>
              </a:lnSpc>
              <a:spcBef>
                <a:spcPts val="0"/>
              </a:spcBef>
              <a:spcAft>
                <a:spcPts val="1199"/>
              </a:spcAft>
              <a:buClr>
                <a:srgbClr val="E30412"/>
              </a:buClr>
              <a:buFont typeface="Arial"/>
              <a:buChar char="•"/>
            </a:pPr>
            <a:r>
              <a:rPr lang="es-MX" sz="1200" spc="-1" dirty="0">
                <a:solidFill>
                  <a:srgbClr val="002060"/>
                </a:solidFill>
                <a:latin typeface="Poppins"/>
                <a:cs typeface="Poppins"/>
              </a:rPr>
              <a:t>Fortalecimiento de programas de orientación vocacional como la PAO de PRONABEC incluyendo información prospectiva laboral que pueda brindar información para la elección de carrera. </a:t>
            </a:r>
          </a:p>
          <a:p>
            <a:pPr algn="just">
              <a:lnSpc>
                <a:spcPct val="120000"/>
              </a:lnSpc>
              <a:spcBef>
                <a:spcPts val="0"/>
              </a:spcBef>
              <a:spcAft>
                <a:spcPts val="1199"/>
              </a:spcAft>
              <a:buClr>
                <a:srgbClr val="E30412"/>
              </a:buClr>
              <a:buFont typeface="Arial"/>
              <a:buChar char="•"/>
            </a:pPr>
            <a:r>
              <a:rPr lang="es-MX" sz="1200" spc="-1" dirty="0">
                <a:solidFill>
                  <a:srgbClr val="002060"/>
                </a:solidFill>
                <a:latin typeface="Poppins"/>
                <a:cs typeface="Poppins"/>
              </a:rPr>
              <a:t>Fortalecer “Aliado por la Educación” y “Aliado Empleabilidad” para fomentar la colaboración con el sector privado.</a:t>
            </a:r>
            <a:endParaRPr lang="es-MX" sz="1200" spc="-1" dirty="0">
              <a:solidFill>
                <a:srgbClr val="002060"/>
              </a:solidFill>
              <a:latin typeface="Poppins" panose="00000500000000000000" pitchFamily="2" charset="0"/>
              <a:cs typeface="Poppins" panose="00000500000000000000" pitchFamily="2" charset="0"/>
            </a:endParaRPr>
          </a:p>
          <a:p>
            <a:pPr algn="just">
              <a:lnSpc>
                <a:spcPct val="120000"/>
              </a:lnSpc>
              <a:spcBef>
                <a:spcPts val="0"/>
              </a:spcBef>
              <a:spcAft>
                <a:spcPts val="1199"/>
              </a:spcAft>
              <a:buClr>
                <a:srgbClr val="E30412"/>
              </a:buClr>
              <a:buFont typeface="Arial"/>
              <a:buChar char="•"/>
            </a:pPr>
            <a:r>
              <a:rPr lang="es-MX" sz="1200" spc="-1" dirty="0">
                <a:solidFill>
                  <a:srgbClr val="002060"/>
                </a:solidFill>
                <a:latin typeface="Poppins"/>
                <a:cs typeface="Poppins"/>
              </a:rPr>
              <a:t>Establecimiento de espacios de integración entre becarios (desde PRONABEC o desde las IES) y talleres de fortalecimiento de habilidades sociales. </a:t>
            </a:r>
          </a:p>
          <a:p>
            <a:pPr algn="just">
              <a:lnSpc>
                <a:spcPct val="120000"/>
              </a:lnSpc>
              <a:spcBef>
                <a:spcPts val="0"/>
              </a:spcBef>
              <a:spcAft>
                <a:spcPts val="1199"/>
              </a:spcAft>
              <a:buClr>
                <a:srgbClr val="E30412"/>
              </a:buClr>
              <a:buFont typeface="Arial"/>
              <a:buChar char="•"/>
            </a:pPr>
            <a:r>
              <a:rPr lang="es-419" sz="1200" spc="-1" dirty="0">
                <a:solidFill>
                  <a:srgbClr val="002060"/>
                </a:solidFill>
                <a:latin typeface="Poppins"/>
                <a:cs typeface="Poppins"/>
              </a:rPr>
              <a:t>Nuevas evaluaciones: i)Eficiencia de recursos humanos para el seguimiento y acompañamiento de los nuevos becarios; </a:t>
            </a:r>
            <a:r>
              <a:rPr lang="es-419" sz="1200" spc="-1" dirty="0" err="1">
                <a:solidFill>
                  <a:srgbClr val="002060"/>
                </a:solidFill>
                <a:latin typeface="Poppins"/>
                <a:cs typeface="Poppins"/>
              </a:rPr>
              <a:t>ii</a:t>
            </a:r>
            <a:r>
              <a:rPr lang="es-419" sz="1200" spc="-1" dirty="0">
                <a:solidFill>
                  <a:srgbClr val="002060"/>
                </a:solidFill>
                <a:latin typeface="Poppins"/>
                <a:cs typeface="Poppins"/>
              </a:rPr>
              <a:t>) la influencia de los puntajes en la elección de carreras; </a:t>
            </a:r>
            <a:r>
              <a:rPr lang="es-419" sz="1200" spc="-1" dirty="0" err="1">
                <a:solidFill>
                  <a:srgbClr val="002060"/>
                </a:solidFill>
                <a:latin typeface="Poppins"/>
                <a:cs typeface="Poppins"/>
              </a:rPr>
              <a:t>iii</a:t>
            </a:r>
            <a:r>
              <a:rPr lang="es-419" sz="1200" spc="-1" dirty="0">
                <a:solidFill>
                  <a:srgbClr val="002060"/>
                </a:solidFill>
                <a:latin typeface="Poppins"/>
                <a:cs typeface="Poppins"/>
              </a:rPr>
              <a:t>) el efecto de la  plataforma PAO de orientación. </a:t>
            </a:r>
            <a:r>
              <a:rPr lang="es-419" sz="1200" spc="-1" dirty="0" err="1">
                <a:solidFill>
                  <a:srgbClr val="002060"/>
                </a:solidFill>
                <a:latin typeface="Poppins"/>
                <a:cs typeface="Poppins"/>
              </a:rPr>
              <a:t>Iv</a:t>
            </a:r>
            <a:r>
              <a:rPr lang="es-419" sz="1200" spc="-1" dirty="0">
                <a:solidFill>
                  <a:srgbClr val="002060"/>
                </a:solidFill>
                <a:latin typeface="Poppins"/>
                <a:cs typeface="Poppins"/>
              </a:rPr>
              <a:t>) </a:t>
            </a:r>
            <a:r>
              <a:rPr lang="es-419" sz="1200" spc="-1" dirty="0" err="1">
                <a:solidFill>
                  <a:srgbClr val="002060"/>
                </a:solidFill>
                <a:latin typeface="Poppins"/>
                <a:cs typeface="Poppins"/>
              </a:rPr>
              <a:t>Spillover</a:t>
            </a:r>
            <a:r>
              <a:rPr lang="es-419" sz="1200" spc="-1" dirty="0">
                <a:solidFill>
                  <a:srgbClr val="002060"/>
                </a:solidFill>
                <a:latin typeface="Poppins"/>
                <a:cs typeface="Poppins"/>
              </a:rPr>
              <a:t> </a:t>
            </a:r>
            <a:r>
              <a:rPr lang="es-419" sz="1200" spc="-1" dirty="0" err="1">
                <a:solidFill>
                  <a:srgbClr val="002060"/>
                </a:solidFill>
                <a:latin typeface="Poppins"/>
                <a:cs typeface="Poppins"/>
              </a:rPr>
              <a:t>effects</a:t>
            </a:r>
            <a:r>
              <a:rPr lang="es-419" sz="1200" spc="-1" dirty="0">
                <a:solidFill>
                  <a:srgbClr val="002060"/>
                </a:solidFill>
                <a:latin typeface="Poppins"/>
                <a:cs typeface="Poppins"/>
              </a:rPr>
              <a:t> de las becas en familiares y compañeros.</a:t>
            </a:r>
            <a:endParaRPr lang="es-419" sz="1200" spc="-1" dirty="0">
              <a:solidFill>
                <a:srgbClr val="002060"/>
              </a:solidFill>
              <a:latin typeface="Poppins" panose="00000500000000000000" pitchFamily="2" charset="0"/>
              <a:cs typeface="Poppins" panose="00000500000000000000" pitchFamily="2" charset="0"/>
            </a:endParaRPr>
          </a:p>
        </p:txBody>
      </p:sp>
      <p:sp>
        <p:nvSpPr>
          <p:cNvPr id="3" name="PlaceHolder 2">
            <a:extLst>
              <a:ext uri="{FF2B5EF4-FFF2-40B4-BE49-F238E27FC236}">
                <a16:creationId xmlns:a16="http://schemas.microsoft.com/office/drawing/2014/main" id="{A1BADFC4-461C-AE06-AEB2-9DAFB2E50B6F}"/>
              </a:ext>
            </a:extLst>
          </p:cNvPr>
          <p:cNvSpPr txBox="1">
            <a:spLocks/>
          </p:cNvSpPr>
          <p:nvPr/>
        </p:nvSpPr>
        <p:spPr>
          <a:xfrm>
            <a:off x="6352935" y="1690688"/>
            <a:ext cx="4432189" cy="3847320"/>
          </a:xfrm>
          <a:prstGeom prst="rect">
            <a:avLst/>
          </a:prstGeom>
          <a:noFill/>
          <a:ln w="0">
            <a:noFill/>
          </a:ln>
        </p:spPr>
        <p:txBody>
          <a:bodyPr lIns="90000" tIns="45000" rIns="90000" bIns="4500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1199"/>
              </a:spcAft>
              <a:buClr>
                <a:srgbClr val="E30412"/>
              </a:buClr>
              <a:buNone/>
            </a:pPr>
            <a:r>
              <a:rPr lang="es-419" sz="1200" spc="-1" dirty="0">
                <a:solidFill>
                  <a:srgbClr val="000000"/>
                </a:solidFill>
                <a:latin typeface="Poppins" panose="00000500000000000000" pitchFamily="2" charset="0"/>
                <a:cs typeface="Poppins" panose="00000500000000000000" pitchFamily="2" charset="0"/>
              </a:rPr>
              <a:t>Desde el Estado</a:t>
            </a:r>
          </a:p>
          <a:p>
            <a:pPr algn="just">
              <a:lnSpc>
                <a:spcPct val="100000"/>
              </a:lnSpc>
              <a:spcAft>
                <a:spcPts val="1199"/>
              </a:spcAft>
              <a:buClr>
                <a:srgbClr val="E30412"/>
              </a:buClr>
              <a:buFont typeface="Arial"/>
              <a:buChar char="•"/>
            </a:pPr>
            <a:r>
              <a:rPr lang="es-MX" sz="1100" spc="-1" dirty="0">
                <a:solidFill>
                  <a:srgbClr val="002060"/>
                </a:solidFill>
                <a:latin typeface="Poppins"/>
                <a:cs typeface="Poppins"/>
              </a:rPr>
              <a:t>Elaboración de estudios de prospectiva laboral que sirvan como insumo para la orientación vocacional. </a:t>
            </a:r>
          </a:p>
          <a:p>
            <a:pPr algn="just">
              <a:lnSpc>
                <a:spcPct val="100000"/>
              </a:lnSpc>
              <a:spcAft>
                <a:spcPts val="1199"/>
              </a:spcAft>
              <a:buClr>
                <a:srgbClr val="E30412"/>
              </a:buClr>
              <a:buFont typeface="Arial"/>
              <a:buChar char="•"/>
            </a:pPr>
            <a:r>
              <a:rPr lang="es-MX" sz="1100" spc="-1" dirty="0">
                <a:solidFill>
                  <a:srgbClr val="002060"/>
                </a:solidFill>
                <a:latin typeface="Poppins" panose="00000500000000000000" pitchFamily="2" charset="0"/>
                <a:cs typeface="Poppins" panose="00000500000000000000" pitchFamily="2" charset="0"/>
              </a:rPr>
              <a:t>Creación de una red de embajadores locales que, coordinados con unidades de gestión educativa locales, Tambos o PIAS del programa PAIS, puedan actuar como agentes de información y acompañamiento en sus comunidades de origen, adaptándose según las diferentes modalidades del concurso para mejorar la segmentación y la eficacia.</a:t>
            </a:r>
          </a:p>
          <a:p>
            <a:pPr algn="just">
              <a:lnSpc>
                <a:spcPct val="100000"/>
              </a:lnSpc>
              <a:spcAft>
                <a:spcPts val="1199"/>
              </a:spcAft>
              <a:buClr>
                <a:srgbClr val="E30412"/>
              </a:buClr>
              <a:buFont typeface="Arial"/>
              <a:buChar char="•"/>
            </a:pPr>
            <a:r>
              <a:rPr lang="es-MX" sz="1100" spc="-1" dirty="0">
                <a:solidFill>
                  <a:srgbClr val="002060"/>
                </a:solidFill>
                <a:latin typeface="Poppins" panose="00000500000000000000" pitchFamily="2" charset="0"/>
                <a:cs typeface="Poppins" panose="00000500000000000000" pitchFamily="2" charset="0"/>
              </a:rPr>
              <a:t>Fortalecimiento a estrategias de promuevan el acceso a educación superior de calidad (el uso y actualización de rankings).</a:t>
            </a:r>
            <a:endParaRPr lang="es-MX" sz="1200" spc="-1" dirty="0">
              <a:solidFill>
                <a:srgbClr val="002060"/>
              </a:solidFill>
              <a:latin typeface="Poppins" panose="00000500000000000000" pitchFamily="2" charset="0"/>
              <a:cs typeface="Poppins" panose="00000500000000000000" pitchFamily="2" charset="0"/>
            </a:endParaRPr>
          </a:p>
        </p:txBody>
      </p:sp>
      <p:cxnSp>
        <p:nvCxnSpPr>
          <p:cNvPr id="10" name="Google Shape;58;p13">
            <a:extLst>
              <a:ext uri="{FF2B5EF4-FFF2-40B4-BE49-F238E27FC236}">
                <a16:creationId xmlns:a16="http://schemas.microsoft.com/office/drawing/2014/main" id="{86B03F66-D87D-4C2C-BA16-96527D633956}"/>
              </a:ext>
            </a:extLst>
          </p:cNvPr>
          <p:cNvCxnSpPr/>
          <p:nvPr/>
        </p:nvCxnSpPr>
        <p:spPr>
          <a:xfrm>
            <a:off x="838200" y="1405969"/>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265120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88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625800" y="684013"/>
            <a:ext cx="3906120" cy="1325563"/>
          </a:xfrm>
          <a:prstGeom prst="rect">
            <a:avLst/>
          </a:prstGeom>
          <a:noFill/>
          <a:ln w="0">
            <a:noFill/>
          </a:ln>
        </p:spPr>
        <p:txBody>
          <a:bodyPr lIns="90000" tIns="45000" rIns="90000" bIns="45000" anchor="ctr">
            <a:normAutofit/>
          </a:bodyPr>
          <a:lstStyle/>
          <a:p>
            <a:pPr indent="0" algn="ctr">
              <a:lnSpc>
                <a:spcPct val="90000"/>
              </a:lnSpc>
              <a:buNone/>
              <a:tabLst>
                <a:tab pos="0" algn="l"/>
              </a:tabLst>
            </a:pPr>
            <a:r>
              <a:rPr lang="es-PE" sz="4000" b="1" strike="noStrike" spc="-1" dirty="0">
                <a:solidFill>
                  <a:srgbClr val="002060"/>
                </a:solidFill>
                <a:latin typeface="Poppins"/>
              </a:rPr>
              <a:t>Introducción</a:t>
            </a:r>
            <a:endParaRPr lang="es-419" sz="4000" b="0" strike="noStrike" spc="-1" dirty="0">
              <a:solidFill>
                <a:srgbClr val="000000"/>
              </a:solidFill>
              <a:latin typeface="Arial"/>
            </a:endParaRPr>
          </a:p>
        </p:txBody>
      </p:sp>
      <p:sp>
        <p:nvSpPr>
          <p:cNvPr id="2" name="CuadroTexto 1">
            <a:extLst>
              <a:ext uri="{FF2B5EF4-FFF2-40B4-BE49-F238E27FC236}">
                <a16:creationId xmlns:a16="http://schemas.microsoft.com/office/drawing/2014/main" id="{0223C3FE-7CC0-7B0A-F819-370BB6B55A85}"/>
              </a:ext>
            </a:extLst>
          </p:cNvPr>
          <p:cNvSpPr txBox="1"/>
          <p:nvPr/>
        </p:nvSpPr>
        <p:spPr>
          <a:xfrm>
            <a:off x="838901" y="2364821"/>
            <a:ext cx="6166626" cy="2585323"/>
          </a:xfrm>
          <a:prstGeom prst="rect">
            <a:avLst/>
          </a:prstGeom>
          <a:noFill/>
        </p:spPr>
        <p:txBody>
          <a:bodyPr wrap="square" rtlCol="0">
            <a:spAutoFit/>
          </a:bodyPr>
          <a:lstStyle/>
          <a:p>
            <a:r>
              <a:rPr lang="es-PE" spc="-1" dirty="0">
                <a:solidFill>
                  <a:srgbClr val="002060"/>
                </a:solidFill>
                <a:latin typeface="Poppins"/>
              </a:rPr>
              <a:t>Estudios </a:t>
            </a:r>
            <a:r>
              <a:rPr lang="es-PE" b="1" spc="-1" dirty="0">
                <a:solidFill>
                  <a:srgbClr val="002060"/>
                </a:solidFill>
                <a:latin typeface="Poppins"/>
              </a:rPr>
              <a:t>cuantitativos de Beca 18 encuentran</a:t>
            </a:r>
            <a:r>
              <a:rPr lang="es-PE" spc="-1" dirty="0">
                <a:solidFill>
                  <a:srgbClr val="002060"/>
                </a:solidFill>
                <a:latin typeface="Poppins"/>
              </a:rPr>
              <a:t>:</a:t>
            </a:r>
          </a:p>
          <a:p>
            <a:pPr marL="285750" indent="-285750">
              <a:buFont typeface="Arial" panose="020B0604020202020204" pitchFamily="34" charset="0"/>
              <a:buChar char="•"/>
            </a:pPr>
            <a:r>
              <a:rPr lang="es-PE" spc="-1" dirty="0">
                <a:solidFill>
                  <a:srgbClr val="002060"/>
                </a:solidFill>
                <a:latin typeface="Poppins"/>
              </a:rPr>
              <a:t>Mayor matrícula oportuna (MEF 2019a)</a:t>
            </a:r>
          </a:p>
          <a:p>
            <a:pPr marL="285750" indent="-285750">
              <a:buFont typeface="Arial" panose="020B0604020202020204" pitchFamily="34" charset="0"/>
              <a:buChar char="•"/>
            </a:pPr>
            <a:r>
              <a:rPr lang="es-PE" spc="-1" dirty="0">
                <a:solidFill>
                  <a:srgbClr val="002060"/>
                </a:solidFill>
                <a:latin typeface="Poppins"/>
              </a:rPr>
              <a:t>Culminación oportuna (MEF 2019a)</a:t>
            </a:r>
          </a:p>
          <a:p>
            <a:pPr marL="285750" indent="-285750">
              <a:buFont typeface="Arial" panose="020B0604020202020204" pitchFamily="34" charset="0"/>
              <a:buChar char="•"/>
            </a:pPr>
            <a:r>
              <a:rPr lang="es-PE" spc="-1" dirty="0">
                <a:solidFill>
                  <a:srgbClr val="002060"/>
                </a:solidFill>
                <a:latin typeface="Poppins"/>
              </a:rPr>
              <a:t>Mayor matrícula en universidades de calidad (MEF 2019b, MINEDU 2022)</a:t>
            </a:r>
          </a:p>
          <a:p>
            <a:pPr marL="285750" indent="-285750">
              <a:buFont typeface="Arial" panose="020B0604020202020204" pitchFamily="34" charset="0"/>
              <a:buChar char="•"/>
            </a:pPr>
            <a:r>
              <a:rPr lang="es-PE" spc="-1" dirty="0">
                <a:solidFill>
                  <a:srgbClr val="002060"/>
                </a:solidFill>
                <a:latin typeface="Poppins"/>
              </a:rPr>
              <a:t>Mayor inserción laboral (MEF 2020)</a:t>
            </a:r>
          </a:p>
          <a:p>
            <a:pPr marL="285750" indent="-285750">
              <a:buFont typeface="Arial" panose="020B0604020202020204" pitchFamily="34" charset="0"/>
              <a:buChar char="•"/>
            </a:pPr>
            <a:r>
              <a:rPr lang="es-PE" spc="-1" dirty="0">
                <a:solidFill>
                  <a:srgbClr val="002060"/>
                </a:solidFill>
                <a:latin typeface="Poppins"/>
              </a:rPr>
              <a:t>Mayores ingresos (MEF 2020) </a:t>
            </a:r>
          </a:p>
          <a:p>
            <a:pPr marL="285750" indent="-285750">
              <a:buFont typeface="Arial" panose="020B0604020202020204" pitchFamily="34" charset="0"/>
              <a:buChar char="•"/>
            </a:pPr>
            <a:endParaRPr lang="es-PE" spc="-1" dirty="0">
              <a:solidFill>
                <a:srgbClr val="002060"/>
              </a:solidFill>
              <a:latin typeface="Poppins"/>
            </a:endParaRPr>
          </a:p>
          <a:p>
            <a:endParaRPr lang="es-PE" i="1" dirty="0"/>
          </a:p>
        </p:txBody>
      </p:sp>
      <p:sp>
        <p:nvSpPr>
          <p:cNvPr id="3" name="Marcador de contenido 2">
            <a:extLst>
              <a:ext uri="{FF2B5EF4-FFF2-40B4-BE49-F238E27FC236}">
                <a16:creationId xmlns:a16="http://schemas.microsoft.com/office/drawing/2014/main" id="{E64CE71F-C827-52A9-0881-5A59D9D28E45}"/>
              </a:ext>
            </a:extLst>
          </p:cNvPr>
          <p:cNvSpPr txBox="1">
            <a:spLocks/>
          </p:cNvSpPr>
          <p:nvPr/>
        </p:nvSpPr>
        <p:spPr>
          <a:xfrm>
            <a:off x="7005527" y="1913546"/>
            <a:ext cx="4376468" cy="339306"/>
          </a:xfrm>
          <a:prstGeom prst="rect">
            <a:avLst/>
          </a:prstGeom>
          <a:solidFill>
            <a:srgbClr val="BB5F6F"/>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2000" b="1" dirty="0">
                <a:solidFill>
                  <a:schemeClr val="bg1"/>
                </a:solidFill>
                <a:latin typeface="+mj-lt"/>
              </a:rPr>
              <a:t>Estudios cualitativos </a:t>
            </a:r>
            <a:endParaRPr lang="es-ES" sz="2000" b="1" dirty="0">
              <a:solidFill>
                <a:schemeClr val="bg1"/>
              </a:solidFill>
              <a:latin typeface="+mj-lt"/>
            </a:endParaRPr>
          </a:p>
          <a:p>
            <a:pPr algn="ctr"/>
            <a:endParaRPr lang="es-PE" sz="2000" b="1" dirty="0">
              <a:solidFill>
                <a:schemeClr val="bg1"/>
              </a:solidFill>
              <a:latin typeface="+mj-lt"/>
            </a:endParaRPr>
          </a:p>
        </p:txBody>
      </p:sp>
      <p:sp>
        <p:nvSpPr>
          <p:cNvPr id="10" name="Rectángulo 9">
            <a:extLst>
              <a:ext uri="{FF2B5EF4-FFF2-40B4-BE49-F238E27FC236}">
                <a16:creationId xmlns:a16="http://schemas.microsoft.com/office/drawing/2014/main" id="{173E8823-73EA-A2DB-3204-2D893CAD45B2}"/>
              </a:ext>
            </a:extLst>
          </p:cNvPr>
          <p:cNvSpPr/>
          <p:nvPr/>
        </p:nvSpPr>
        <p:spPr>
          <a:xfrm>
            <a:off x="7005527" y="2339153"/>
            <a:ext cx="4376468" cy="3147247"/>
          </a:xfrm>
          <a:prstGeom prst="rect">
            <a:avLst/>
          </a:prstGeom>
          <a:solidFill>
            <a:srgbClr val="C3732B">
              <a:alpha val="10196"/>
            </a:srgbClr>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285750" indent="-285750">
              <a:buFont typeface="Arial" panose="020B0604020202020204" pitchFamily="34" charset="0"/>
              <a:buChar char="•"/>
            </a:pPr>
            <a:r>
              <a:rPr lang="es-ES" dirty="0">
                <a:solidFill>
                  <a:schemeClr val="tx1"/>
                </a:solidFill>
                <a:latin typeface="+mj-lt"/>
              </a:rPr>
              <a:t>Ayudan a comprender y describir como individuos o grupos perciben y dan sentido a situaciones (Creswell y </a:t>
            </a:r>
            <a:r>
              <a:rPr lang="es-ES" dirty="0" err="1">
                <a:solidFill>
                  <a:schemeClr val="tx1"/>
                </a:solidFill>
                <a:latin typeface="+mj-lt"/>
              </a:rPr>
              <a:t>Poth</a:t>
            </a:r>
            <a:r>
              <a:rPr lang="es-ES" dirty="0">
                <a:solidFill>
                  <a:schemeClr val="tx1"/>
                </a:solidFill>
                <a:latin typeface="+mj-lt"/>
              </a:rPr>
              <a:t>, 2016; Denzin y Lincoln, 2011).</a:t>
            </a:r>
          </a:p>
          <a:p>
            <a:pPr marL="285750" indent="-285750">
              <a:buFont typeface="Arial" panose="020B0604020202020204" pitchFamily="34" charset="0"/>
              <a:buChar char="•"/>
            </a:pPr>
            <a:r>
              <a:rPr lang="es-ES" dirty="0">
                <a:solidFill>
                  <a:schemeClr val="tx1"/>
                </a:solidFill>
                <a:latin typeface="+mj-lt"/>
              </a:rPr>
              <a:t>Brinda flexibilidad y apertura para indagar en los fenómenos.</a:t>
            </a:r>
          </a:p>
          <a:p>
            <a:pPr marL="285750" indent="-285750">
              <a:buFont typeface="Arial" panose="020B0604020202020204" pitchFamily="34" charset="0"/>
              <a:buChar char="•"/>
            </a:pPr>
            <a:r>
              <a:rPr lang="es-ES" dirty="0">
                <a:solidFill>
                  <a:schemeClr val="tx1"/>
                </a:solidFill>
                <a:latin typeface="+mj-lt"/>
              </a:rPr>
              <a:t>Si bien no está orientada </a:t>
            </a:r>
            <a:r>
              <a:rPr lang="es-PE" dirty="0">
                <a:solidFill>
                  <a:schemeClr val="tx1"/>
                </a:solidFill>
                <a:latin typeface="+mj-lt"/>
              </a:rPr>
              <a:t>a la predicción de fenómenos o generalización de hallazgos, p</a:t>
            </a:r>
            <a:r>
              <a:rPr lang="es-ES" dirty="0" err="1">
                <a:solidFill>
                  <a:schemeClr val="tx1"/>
                </a:solidFill>
                <a:latin typeface="+mj-lt"/>
              </a:rPr>
              <a:t>uede</a:t>
            </a:r>
            <a:r>
              <a:rPr lang="es-ES" dirty="0">
                <a:solidFill>
                  <a:schemeClr val="tx1"/>
                </a:solidFill>
                <a:latin typeface="+mj-lt"/>
              </a:rPr>
              <a:t> ayudar a explicar, iluminar o reinterpretar los datos cuantitativos.</a:t>
            </a:r>
          </a:p>
        </p:txBody>
      </p:sp>
      <p:pic>
        <p:nvPicPr>
          <p:cNvPr id="13" name="Imagen 12">
            <a:extLst>
              <a:ext uri="{FF2B5EF4-FFF2-40B4-BE49-F238E27FC236}">
                <a16:creationId xmlns:a16="http://schemas.microsoft.com/office/drawing/2014/main" id="{EB74EE02-9EAC-C103-4962-5C663EDB157F}"/>
              </a:ext>
            </a:extLst>
          </p:cNvPr>
          <p:cNvPicPr>
            <a:picLocks noChangeAspect="1"/>
          </p:cNvPicPr>
          <p:nvPr/>
        </p:nvPicPr>
        <p:blipFill>
          <a:blip r:embed="rId2">
            <a:clrChange>
              <a:clrFrom>
                <a:srgbClr val="E9EAED"/>
              </a:clrFrom>
              <a:clrTo>
                <a:srgbClr val="E9EAED">
                  <a:alpha val="0"/>
                </a:srgbClr>
              </a:clrTo>
            </a:clrChange>
          </a:blip>
          <a:stretch>
            <a:fillRect/>
          </a:stretch>
        </p:blipFill>
        <p:spPr>
          <a:xfrm>
            <a:off x="5023661" y="4117752"/>
            <a:ext cx="1860398" cy="2007897"/>
          </a:xfrm>
          <a:prstGeom prst="rect">
            <a:avLst/>
          </a:prstGeom>
        </p:spPr>
      </p:pic>
      <p:cxnSp>
        <p:nvCxnSpPr>
          <p:cNvPr id="11" name="Google Shape;58;p13">
            <a:extLst>
              <a:ext uri="{FF2B5EF4-FFF2-40B4-BE49-F238E27FC236}">
                <a16:creationId xmlns:a16="http://schemas.microsoft.com/office/drawing/2014/main" id="{E5F30777-5D31-4200-864E-3B665B923862}"/>
              </a:ext>
            </a:extLst>
          </p:cNvPr>
          <p:cNvCxnSpPr/>
          <p:nvPr/>
        </p:nvCxnSpPr>
        <p:spPr>
          <a:xfrm>
            <a:off x="885825" y="1780904"/>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262857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838200" y="681037"/>
            <a:ext cx="10515600" cy="1325563"/>
          </a:xfrm>
          <a:prstGeom prst="rect">
            <a:avLst/>
          </a:prstGeom>
          <a:noFill/>
          <a:ln w="0">
            <a:noFill/>
          </a:ln>
        </p:spPr>
        <p:txBody>
          <a:bodyPr lIns="90000" tIns="45000" rIns="90000" bIns="45000" anchor="ctr">
            <a:normAutofit/>
          </a:bodyPr>
          <a:lstStyle/>
          <a:p>
            <a:pPr indent="0">
              <a:lnSpc>
                <a:spcPct val="90000"/>
              </a:lnSpc>
              <a:buNone/>
              <a:tabLst>
                <a:tab pos="0" algn="l"/>
              </a:tabLst>
            </a:pPr>
            <a:r>
              <a:rPr lang="es-PE" sz="4000" b="1" strike="noStrike" spc="-1" dirty="0">
                <a:solidFill>
                  <a:srgbClr val="002060"/>
                </a:solidFill>
                <a:latin typeface="Poppins"/>
              </a:rPr>
              <a:t>Objetivos de la investigación</a:t>
            </a:r>
            <a:endParaRPr lang="es-419" sz="4000" b="0" strike="noStrike" spc="-1" dirty="0">
              <a:solidFill>
                <a:srgbClr val="000000"/>
              </a:solidFill>
              <a:latin typeface="Arial"/>
            </a:endParaRPr>
          </a:p>
        </p:txBody>
      </p:sp>
      <p:sp>
        <p:nvSpPr>
          <p:cNvPr id="103" name="PlaceHolder 2"/>
          <p:cNvSpPr>
            <a:spLocks noGrp="1"/>
          </p:cNvSpPr>
          <p:nvPr>
            <p:ph idx="1"/>
          </p:nvPr>
        </p:nvSpPr>
        <p:spPr>
          <a:xfrm>
            <a:off x="838200" y="2195441"/>
            <a:ext cx="7310718" cy="4351338"/>
          </a:xfrm>
          <a:prstGeom prst="rect">
            <a:avLst/>
          </a:prstGeom>
          <a:noFill/>
          <a:ln w="0">
            <a:noFill/>
          </a:ln>
        </p:spPr>
        <p:txBody>
          <a:bodyPr lIns="90000" tIns="45000" rIns="90000" bIns="45000" anchor="t">
            <a:normAutofit/>
          </a:bodyPr>
          <a:lstStyle/>
          <a:p>
            <a:pPr>
              <a:lnSpc>
                <a:spcPct val="110000"/>
              </a:lnSpc>
              <a:spcAft>
                <a:spcPts val="1199"/>
              </a:spcAft>
              <a:buClr>
                <a:srgbClr val="E30412"/>
              </a:buClr>
              <a:buFont typeface="Arial"/>
              <a:buChar char="•"/>
            </a:pPr>
            <a:r>
              <a:rPr lang="es-PE" sz="1800" b="0" strike="noStrike" spc="-1" dirty="0">
                <a:solidFill>
                  <a:srgbClr val="002060"/>
                </a:solidFill>
                <a:latin typeface="Poppins"/>
              </a:rPr>
              <a:t>Explorar la trayectoria de vida de los </a:t>
            </a:r>
            <a:r>
              <a:rPr lang="es-PE" sz="1800" spc="-1" dirty="0">
                <a:solidFill>
                  <a:srgbClr val="002060"/>
                </a:solidFill>
                <a:latin typeface="Poppins"/>
              </a:rPr>
              <a:t>ex becarios</a:t>
            </a:r>
            <a:r>
              <a:rPr lang="es-PE" sz="1800" b="0" strike="noStrike" spc="-1" dirty="0">
                <a:solidFill>
                  <a:srgbClr val="002060"/>
                </a:solidFill>
                <a:latin typeface="Poppins"/>
              </a:rPr>
              <a:t> del PRONABEC.</a:t>
            </a:r>
            <a:endParaRPr lang="es-419" sz="1800" b="0" strike="noStrike" spc="-1" dirty="0">
              <a:solidFill>
                <a:srgbClr val="000000"/>
              </a:solidFill>
              <a:latin typeface="Arial"/>
            </a:endParaRPr>
          </a:p>
          <a:p>
            <a:pPr marL="228600" indent="-228600">
              <a:lnSpc>
                <a:spcPct val="110000"/>
              </a:lnSpc>
              <a:spcAft>
                <a:spcPts val="1199"/>
              </a:spcAft>
              <a:buClr>
                <a:srgbClr val="E30412"/>
              </a:buClr>
              <a:buFont typeface="Arial"/>
              <a:buChar char="•"/>
            </a:pPr>
            <a:r>
              <a:rPr lang="es-PE" sz="1800" spc="-1" dirty="0">
                <a:solidFill>
                  <a:srgbClr val="002060"/>
                </a:solidFill>
                <a:latin typeface="Poppins"/>
              </a:rPr>
              <a:t>Analizar el proceso de movilidad social, abarcando su elección de carrera e institución y su situación familiar.</a:t>
            </a:r>
          </a:p>
          <a:p>
            <a:pPr marL="228600" indent="-228600">
              <a:lnSpc>
                <a:spcPct val="110000"/>
              </a:lnSpc>
              <a:spcAft>
                <a:spcPts val="1199"/>
              </a:spcAft>
              <a:buClr>
                <a:srgbClr val="E30412"/>
              </a:buClr>
              <a:buFont typeface="Arial"/>
              <a:buChar char="•"/>
            </a:pPr>
            <a:r>
              <a:rPr lang="es-419" sz="1800" spc="-1" dirty="0">
                <a:solidFill>
                  <a:srgbClr val="002060"/>
                </a:solidFill>
                <a:latin typeface="Poppins"/>
              </a:rPr>
              <a:t>Recoger las percepciones de los ex becarios sobre sus transiciones de condiciones de vida.</a:t>
            </a:r>
          </a:p>
        </p:txBody>
      </p:sp>
      <p:pic>
        <p:nvPicPr>
          <p:cNvPr id="6" name="Imagen 5">
            <a:extLst>
              <a:ext uri="{FF2B5EF4-FFF2-40B4-BE49-F238E27FC236}">
                <a16:creationId xmlns:a16="http://schemas.microsoft.com/office/drawing/2014/main" id="{B14A61EB-89F3-C13C-E765-8691807C038E}"/>
              </a:ext>
            </a:extLst>
          </p:cNvPr>
          <p:cNvPicPr>
            <a:picLocks noChangeAspect="1"/>
          </p:cNvPicPr>
          <p:nvPr/>
        </p:nvPicPr>
        <p:blipFill>
          <a:blip r:embed="rId2">
            <a:clrChange>
              <a:clrFrom>
                <a:srgbClr val="E9EAED"/>
              </a:clrFrom>
              <a:clrTo>
                <a:srgbClr val="E9EAED">
                  <a:alpha val="0"/>
                </a:srgbClr>
              </a:clrTo>
            </a:clrChange>
          </a:blip>
          <a:stretch>
            <a:fillRect/>
          </a:stretch>
        </p:blipFill>
        <p:spPr>
          <a:xfrm>
            <a:off x="8023411" y="2006600"/>
            <a:ext cx="2970046" cy="3491217"/>
          </a:xfrm>
          <a:prstGeom prst="rect">
            <a:avLst/>
          </a:prstGeom>
        </p:spPr>
      </p:pic>
      <p:cxnSp>
        <p:nvCxnSpPr>
          <p:cNvPr id="8" name="Google Shape;58;p13">
            <a:extLst>
              <a:ext uri="{FF2B5EF4-FFF2-40B4-BE49-F238E27FC236}">
                <a16:creationId xmlns:a16="http://schemas.microsoft.com/office/drawing/2014/main" id="{5467DE64-E6E2-4817-B3EB-E8B22D1B3DED}"/>
              </a:ext>
            </a:extLst>
          </p:cNvPr>
          <p:cNvCxnSpPr/>
          <p:nvPr/>
        </p:nvCxnSpPr>
        <p:spPr>
          <a:xfrm>
            <a:off x="942975" y="1790429"/>
            <a:ext cx="3764520" cy="1080"/>
          </a:xfrm>
          <a:prstGeom prst="straightConnector1">
            <a:avLst/>
          </a:prstGeom>
          <a:ln w="19050">
            <a:solidFill>
              <a:srgbClr val="F3C5CF"/>
            </a:solidFill>
            <a:roun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838200" y="481670"/>
            <a:ext cx="5368954" cy="1325563"/>
          </a:xfrm>
          <a:prstGeom prst="rect">
            <a:avLst/>
          </a:prstGeom>
          <a:noFill/>
          <a:ln w="0">
            <a:noFill/>
          </a:ln>
        </p:spPr>
        <p:txBody>
          <a:bodyPr lIns="90000" tIns="45000" rIns="90000" bIns="45000" anchor="ctr">
            <a:normAutofit/>
          </a:bodyPr>
          <a:lstStyle/>
          <a:p>
            <a:pPr indent="0">
              <a:lnSpc>
                <a:spcPct val="90000"/>
              </a:lnSpc>
              <a:buNone/>
              <a:tabLst>
                <a:tab pos="0" algn="l"/>
              </a:tabLst>
            </a:pPr>
            <a:r>
              <a:rPr lang="es-PE" sz="4000" b="1" strike="noStrike" spc="-1" dirty="0">
                <a:solidFill>
                  <a:srgbClr val="002060"/>
                </a:solidFill>
                <a:latin typeface="Poppins"/>
              </a:rPr>
              <a:t>Marco conceptual</a:t>
            </a:r>
            <a:endParaRPr lang="es-419" sz="4000" b="0" strike="noStrike" spc="-1" dirty="0">
              <a:solidFill>
                <a:srgbClr val="000000"/>
              </a:solidFill>
              <a:latin typeface="Arial"/>
            </a:endParaRPr>
          </a:p>
        </p:txBody>
      </p:sp>
      <p:sp>
        <p:nvSpPr>
          <p:cNvPr id="2" name="Rectangle 3">
            <a:extLst>
              <a:ext uri="{FF2B5EF4-FFF2-40B4-BE49-F238E27FC236}">
                <a16:creationId xmlns:a16="http://schemas.microsoft.com/office/drawing/2014/main" id="{C5C0472F-D9B7-822F-C07E-5A0532929C01}"/>
              </a:ext>
            </a:extLst>
          </p:cNvPr>
          <p:cNvSpPr/>
          <p:nvPr/>
        </p:nvSpPr>
        <p:spPr>
          <a:xfrm>
            <a:off x="2579039" y="3960213"/>
            <a:ext cx="3628115" cy="1825924"/>
          </a:xfrm>
          <a:prstGeom prst="rect">
            <a:avLst/>
          </a:prstGeom>
          <a:solidFill>
            <a:srgbClr val="C3732B">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err="1">
                <a:solidFill>
                  <a:srgbClr val="002060"/>
                </a:solidFill>
                <a:latin typeface="Poppins" panose="00000500000000000000" pitchFamily="2" charset="0"/>
                <a:ea typeface="Calibri"/>
                <a:cs typeface="Poppins" panose="00000500000000000000" pitchFamily="2" charset="0"/>
              </a:rPr>
              <a:t>Educación</a:t>
            </a:r>
            <a:r>
              <a:rPr lang="en-US" sz="1400" b="1">
                <a:solidFill>
                  <a:srgbClr val="002060"/>
                </a:solidFill>
                <a:latin typeface="Poppins" panose="00000500000000000000" pitchFamily="2" charset="0"/>
                <a:ea typeface="Calibri"/>
                <a:cs typeface="Poppins" panose="00000500000000000000" pitchFamily="2" charset="0"/>
              </a:rPr>
              <a:t> y </a:t>
            </a:r>
            <a:r>
              <a:rPr lang="en-US" sz="1400" b="1" err="1">
                <a:solidFill>
                  <a:srgbClr val="002060"/>
                </a:solidFill>
                <a:latin typeface="Poppins" panose="00000500000000000000" pitchFamily="2" charset="0"/>
                <a:ea typeface="Calibri"/>
                <a:cs typeface="Poppins" panose="00000500000000000000" pitchFamily="2" charset="0"/>
              </a:rPr>
              <a:t>oportunidades</a:t>
            </a:r>
            <a:r>
              <a:rPr lang="en-US" sz="1400" b="1">
                <a:solidFill>
                  <a:srgbClr val="002060"/>
                </a:solidFill>
                <a:latin typeface="Poppins" panose="00000500000000000000" pitchFamily="2" charset="0"/>
                <a:ea typeface="Calibri"/>
                <a:cs typeface="Poppins" panose="00000500000000000000" pitchFamily="2" charset="0"/>
              </a:rPr>
              <a:t> </a:t>
            </a:r>
            <a:r>
              <a:rPr lang="en-US" sz="1400" b="1" err="1">
                <a:solidFill>
                  <a:srgbClr val="002060"/>
                </a:solidFill>
                <a:latin typeface="Poppins" panose="00000500000000000000" pitchFamily="2" charset="0"/>
                <a:ea typeface="Calibri"/>
                <a:cs typeface="Poppins" panose="00000500000000000000" pitchFamily="2" charset="0"/>
              </a:rPr>
              <a:t>laborales</a:t>
            </a:r>
            <a:endParaRPr lang="en-US" sz="1400" b="1">
              <a:solidFill>
                <a:srgbClr val="002060"/>
              </a:solidFill>
              <a:latin typeface="Poppins" panose="00000500000000000000" pitchFamily="2" charset="0"/>
              <a:ea typeface="Calibri"/>
              <a:cs typeface="Poppins" panose="00000500000000000000" pitchFamily="2" charset="0"/>
            </a:endParaRPr>
          </a:p>
          <a:p>
            <a:pPr algn="ctr"/>
            <a:endParaRPr lang="en-US" sz="1400" b="1">
              <a:solidFill>
                <a:srgbClr val="002060"/>
              </a:solidFill>
              <a:latin typeface="Poppins" panose="00000500000000000000" pitchFamily="2" charset="0"/>
              <a:ea typeface="Calibri"/>
              <a:cs typeface="Poppins" panose="00000500000000000000" pitchFamily="2" charset="0"/>
            </a:endParaRPr>
          </a:p>
          <a:p>
            <a:pPr marL="285750" lvl="1" indent="-285750" algn="just">
              <a:lnSpc>
                <a:spcPct val="90000"/>
              </a:lnSpc>
              <a:spcBef>
                <a:spcPts val="500"/>
              </a:spcBef>
              <a:buFont typeface="Arial"/>
              <a:buChar char="•"/>
            </a:pPr>
            <a:r>
              <a:rPr lang="es-ES" sz="1400">
                <a:solidFill>
                  <a:srgbClr val="002060"/>
                </a:solidFill>
                <a:latin typeface="Poppins" panose="00000500000000000000" pitchFamily="2" charset="0"/>
                <a:ea typeface="Calibri"/>
                <a:cs typeface="Poppins" panose="00000500000000000000" pitchFamily="2" charset="0"/>
              </a:rPr>
              <a:t>Los progresos tecnológicos han intensificado la necesidad de habilidades laborales más sofisticadas</a:t>
            </a:r>
          </a:p>
        </p:txBody>
      </p:sp>
      <p:sp>
        <p:nvSpPr>
          <p:cNvPr id="3" name="Rectangle 5">
            <a:extLst>
              <a:ext uri="{FF2B5EF4-FFF2-40B4-BE49-F238E27FC236}">
                <a16:creationId xmlns:a16="http://schemas.microsoft.com/office/drawing/2014/main" id="{2DE6D6FB-DEBD-93CA-69D4-F57C8EAB923F}"/>
              </a:ext>
            </a:extLst>
          </p:cNvPr>
          <p:cNvSpPr/>
          <p:nvPr/>
        </p:nvSpPr>
        <p:spPr>
          <a:xfrm>
            <a:off x="6707722" y="3960213"/>
            <a:ext cx="3628115" cy="1825924"/>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err="1">
                <a:solidFill>
                  <a:srgbClr val="002060"/>
                </a:solidFill>
                <a:latin typeface="Poppins"/>
                <a:ea typeface="Calibri"/>
                <a:cs typeface="Poppins"/>
              </a:rPr>
              <a:t>Educación</a:t>
            </a:r>
            <a:r>
              <a:rPr lang="en-US" sz="1400" b="1">
                <a:solidFill>
                  <a:srgbClr val="002060"/>
                </a:solidFill>
                <a:latin typeface="Poppins"/>
                <a:ea typeface="Calibri"/>
                <a:cs typeface="Poppins"/>
              </a:rPr>
              <a:t> y reproducción social</a:t>
            </a:r>
            <a:endParaRPr lang="en-US" sz="1400" b="1">
              <a:solidFill>
                <a:srgbClr val="002060"/>
              </a:solidFill>
              <a:latin typeface="Poppins" panose="00000500000000000000" pitchFamily="2" charset="0"/>
              <a:ea typeface="Calibri"/>
              <a:cs typeface="Poppins" panose="00000500000000000000" pitchFamily="2" charset="0"/>
            </a:endParaRPr>
          </a:p>
          <a:p>
            <a:pPr algn="ctr"/>
            <a:endParaRPr lang="en-US" sz="1400" b="1">
              <a:solidFill>
                <a:srgbClr val="002060"/>
              </a:solidFill>
              <a:latin typeface="Poppins" panose="00000500000000000000" pitchFamily="2" charset="0"/>
              <a:ea typeface="Calibri"/>
              <a:cs typeface="Poppins" panose="00000500000000000000" pitchFamily="2" charset="0"/>
            </a:endParaRPr>
          </a:p>
          <a:p>
            <a:pPr marL="285750" lvl="1" indent="-285750" algn="just">
              <a:lnSpc>
                <a:spcPct val="90000"/>
              </a:lnSpc>
              <a:spcBef>
                <a:spcPts val="500"/>
              </a:spcBef>
              <a:buFont typeface="Arial"/>
              <a:buChar char="•"/>
            </a:pPr>
            <a:r>
              <a:rPr lang="es-ES" sz="1400">
                <a:solidFill>
                  <a:srgbClr val="002060"/>
                </a:solidFill>
                <a:latin typeface="Poppins"/>
                <a:ea typeface="Calibri"/>
                <a:cs typeface="Poppins"/>
              </a:rPr>
              <a:t>La educación puede reproducir las desigualdades sociales existentes </a:t>
            </a:r>
          </a:p>
        </p:txBody>
      </p:sp>
      <p:sp>
        <p:nvSpPr>
          <p:cNvPr id="5" name="Rectangle 1">
            <a:extLst>
              <a:ext uri="{FF2B5EF4-FFF2-40B4-BE49-F238E27FC236}">
                <a16:creationId xmlns:a16="http://schemas.microsoft.com/office/drawing/2014/main" id="{7441C14A-0D45-ED33-3CF8-9B23EF78CC30}"/>
              </a:ext>
            </a:extLst>
          </p:cNvPr>
          <p:cNvSpPr/>
          <p:nvPr/>
        </p:nvSpPr>
        <p:spPr>
          <a:xfrm>
            <a:off x="247951" y="1848186"/>
            <a:ext cx="3628115" cy="1825924"/>
          </a:xfrm>
          <a:prstGeom prst="rect">
            <a:avLst/>
          </a:prstGeom>
          <a:solidFill>
            <a:srgbClr val="507788">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err="1">
                <a:solidFill>
                  <a:srgbClr val="002060"/>
                </a:solidFill>
                <a:latin typeface="Poppins" panose="00000500000000000000" pitchFamily="2" charset="0"/>
                <a:ea typeface="Calibri"/>
                <a:cs typeface="Poppins" panose="00000500000000000000" pitchFamily="2" charset="0"/>
              </a:rPr>
              <a:t>Teoría</a:t>
            </a:r>
            <a:r>
              <a:rPr lang="en-US" sz="1400" b="1">
                <a:solidFill>
                  <a:srgbClr val="002060"/>
                </a:solidFill>
                <a:latin typeface="Poppins" panose="00000500000000000000" pitchFamily="2" charset="0"/>
                <a:ea typeface="Calibri"/>
                <a:cs typeface="Poppins" panose="00000500000000000000" pitchFamily="2" charset="0"/>
              </a:rPr>
              <a:t> del capital humano</a:t>
            </a:r>
            <a:r>
              <a:rPr lang="en-US" sz="1400" b="1" baseline="30000">
                <a:solidFill>
                  <a:srgbClr val="002060"/>
                </a:solidFill>
                <a:latin typeface="Poppins" panose="00000500000000000000" pitchFamily="2" charset="0"/>
                <a:ea typeface="Calibri"/>
                <a:cs typeface="Poppins" panose="00000500000000000000" pitchFamily="2" charset="0"/>
              </a:rPr>
              <a:t>1</a:t>
            </a:r>
          </a:p>
          <a:p>
            <a:pPr marL="285750" lvl="1" indent="-285750" algn="just">
              <a:lnSpc>
                <a:spcPct val="90000"/>
              </a:lnSpc>
              <a:spcBef>
                <a:spcPts val="500"/>
              </a:spcBef>
              <a:buFont typeface="Arial"/>
              <a:buChar char="•"/>
            </a:pPr>
            <a:r>
              <a:rPr lang="es-ES" sz="1400">
                <a:solidFill>
                  <a:srgbClr val="002060"/>
                </a:solidFill>
                <a:latin typeface="Poppins" panose="00000500000000000000" pitchFamily="2" charset="0"/>
                <a:ea typeface="Calibri"/>
                <a:cs typeface="Poppins" panose="00000500000000000000" pitchFamily="2" charset="0"/>
              </a:rPr>
              <a:t>La educación es una forma de capital humano.</a:t>
            </a:r>
          </a:p>
          <a:p>
            <a:pPr marL="285750" lvl="1" indent="-285750" algn="just">
              <a:lnSpc>
                <a:spcPct val="90000"/>
              </a:lnSpc>
              <a:spcBef>
                <a:spcPts val="500"/>
              </a:spcBef>
              <a:buFont typeface="Arial"/>
              <a:buChar char="•"/>
            </a:pPr>
            <a:r>
              <a:rPr lang="es-ES" sz="1400">
                <a:solidFill>
                  <a:srgbClr val="002060"/>
                </a:solidFill>
                <a:latin typeface="Poppins" panose="00000500000000000000" pitchFamily="2" charset="0"/>
                <a:ea typeface="Calibri"/>
                <a:cs typeface="Poppins" panose="00000500000000000000" pitchFamily="2" charset="0"/>
              </a:rPr>
              <a:t>A mayor educación, mayor productividad laboral y mayor bienestar económico.</a:t>
            </a:r>
            <a:endParaRPr lang="en-US" sz="1400">
              <a:solidFill>
                <a:srgbClr val="002060"/>
              </a:solidFill>
              <a:latin typeface="Poppins" panose="00000500000000000000" pitchFamily="2" charset="0"/>
              <a:ea typeface="Calibri" panose="020F0502020204030204"/>
              <a:cs typeface="Poppins" panose="00000500000000000000" pitchFamily="2" charset="0"/>
            </a:endParaRPr>
          </a:p>
        </p:txBody>
      </p:sp>
      <p:sp>
        <p:nvSpPr>
          <p:cNvPr id="6" name="Rectangle 2">
            <a:extLst>
              <a:ext uri="{FF2B5EF4-FFF2-40B4-BE49-F238E27FC236}">
                <a16:creationId xmlns:a16="http://schemas.microsoft.com/office/drawing/2014/main" id="{63F10346-6B6C-67B3-4F81-71CE1AD1DA22}"/>
              </a:ext>
            </a:extLst>
          </p:cNvPr>
          <p:cNvSpPr/>
          <p:nvPr/>
        </p:nvSpPr>
        <p:spPr>
          <a:xfrm>
            <a:off x="4281942" y="1848186"/>
            <a:ext cx="3628115" cy="1825924"/>
          </a:xfrm>
          <a:prstGeom prst="rect">
            <a:avLst/>
          </a:prstGeom>
          <a:solidFill>
            <a:srgbClr val="BB5F6F">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err="1">
                <a:solidFill>
                  <a:srgbClr val="002060"/>
                </a:solidFill>
                <a:latin typeface="Poppins" panose="00000500000000000000" pitchFamily="2" charset="0"/>
                <a:ea typeface="Calibri"/>
                <a:cs typeface="Poppins" panose="00000500000000000000" pitchFamily="2" charset="0"/>
              </a:rPr>
              <a:t>Teoría</a:t>
            </a:r>
            <a:r>
              <a:rPr lang="en-US" sz="1400" b="1">
                <a:solidFill>
                  <a:srgbClr val="002060"/>
                </a:solidFill>
                <a:latin typeface="Poppins" panose="00000500000000000000" pitchFamily="2" charset="0"/>
                <a:ea typeface="Calibri"/>
                <a:cs typeface="Poppins" panose="00000500000000000000" pitchFamily="2" charset="0"/>
              </a:rPr>
              <a:t> de la señalización</a:t>
            </a:r>
            <a:r>
              <a:rPr lang="en-US" sz="1400" b="1" baseline="30000">
                <a:solidFill>
                  <a:srgbClr val="002060"/>
                </a:solidFill>
                <a:latin typeface="Poppins" panose="00000500000000000000" pitchFamily="2" charset="0"/>
                <a:ea typeface="Calibri"/>
                <a:cs typeface="Poppins" panose="00000500000000000000" pitchFamily="2" charset="0"/>
              </a:rPr>
              <a:t>2</a:t>
            </a:r>
          </a:p>
          <a:p>
            <a:pPr marL="285750" indent="-285750">
              <a:buFont typeface="Arial"/>
              <a:buChar char="•"/>
            </a:pPr>
            <a:r>
              <a:rPr lang="en-US" sz="1400">
                <a:solidFill>
                  <a:srgbClr val="002060"/>
                </a:solidFill>
                <a:latin typeface="Poppins" panose="00000500000000000000" pitchFamily="2" charset="0"/>
                <a:ea typeface="Calibri"/>
                <a:cs typeface="Poppins" panose="00000500000000000000" pitchFamily="2" charset="0"/>
              </a:rPr>
              <a:t>La </a:t>
            </a:r>
            <a:r>
              <a:rPr lang="en-US" sz="1400" err="1">
                <a:solidFill>
                  <a:srgbClr val="002060"/>
                </a:solidFill>
                <a:latin typeface="Poppins" panose="00000500000000000000" pitchFamily="2" charset="0"/>
                <a:ea typeface="Calibri"/>
                <a:cs typeface="Poppins" panose="00000500000000000000" pitchFamily="2" charset="0"/>
              </a:rPr>
              <a:t>educación</a:t>
            </a:r>
            <a:r>
              <a:rPr lang="en-US" sz="1400">
                <a:solidFill>
                  <a:srgbClr val="002060"/>
                </a:solidFill>
                <a:latin typeface="Poppins" panose="00000500000000000000" pitchFamily="2" charset="0"/>
                <a:ea typeface="Calibri"/>
                <a:cs typeface="Poppins" panose="00000500000000000000" pitchFamily="2" charset="0"/>
              </a:rPr>
              <a:t> </a:t>
            </a:r>
            <a:r>
              <a:rPr lang="en-US" sz="1400" err="1">
                <a:solidFill>
                  <a:srgbClr val="002060"/>
                </a:solidFill>
                <a:latin typeface="Poppins" panose="00000500000000000000" pitchFamily="2" charset="0"/>
                <a:ea typeface="Calibri"/>
                <a:cs typeface="Poppins" panose="00000500000000000000" pitchFamily="2" charset="0"/>
              </a:rPr>
              <a:t>actuaría</a:t>
            </a:r>
            <a:r>
              <a:rPr lang="en-US" sz="1400">
                <a:solidFill>
                  <a:srgbClr val="002060"/>
                </a:solidFill>
                <a:latin typeface="Poppins" panose="00000500000000000000" pitchFamily="2" charset="0"/>
                <a:ea typeface="Calibri"/>
                <a:cs typeface="Poppins" panose="00000500000000000000" pitchFamily="2" charset="0"/>
              </a:rPr>
              <a:t> </a:t>
            </a:r>
            <a:r>
              <a:rPr lang="en-US" sz="1400" err="1">
                <a:solidFill>
                  <a:srgbClr val="002060"/>
                </a:solidFill>
                <a:latin typeface="Poppins" panose="00000500000000000000" pitchFamily="2" charset="0"/>
                <a:ea typeface="Calibri"/>
                <a:cs typeface="Poppins" panose="00000500000000000000" pitchFamily="2" charset="0"/>
              </a:rPr>
              <a:t>como</a:t>
            </a:r>
            <a:r>
              <a:rPr lang="en-US" sz="1400">
                <a:solidFill>
                  <a:srgbClr val="002060"/>
                </a:solidFill>
                <a:latin typeface="Poppins" panose="00000500000000000000" pitchFamily="2" charset="0"/>
                <a:ea typeface="Calibri"/>
                <a:cs typeface="Poppins" panose="00000500000000000000" pitchFamily="2" charset="0"/>
              </a:rPr>
              <a:t> </a:t>
            </a:r>
            <a:r>
              <a:rPr lang="en-US" sz="1400" err="1">
                <a:solidFill>
                  <a:srgbClr val="002060"/>
                </a:solidFill>
                <a:latin typeface="Poppins" panose="00000500000000000000" pitchFamily="2" charset="0"/>
                <a:ea typeface="Calibri"/>
                <a:cs typeface="Poppins" panose="00000500000000000000" pitchFamily="2" charset="0"/>
              </a:rPr>
              <a:t>una</a:t>
            </a:r>
            <a:r>
              <a:rPr lang="en-US" sz="1400">
                <a:solidFill>
                  <a:srgbClr val="002060"/>
                </a:solidFill>
                <a:latin typeface="Poppins" panose="00000500000000000000" pitchFamily="2" charset="0"/>
                <a:ea typeface="Calibri"/>
                <a:cs typeface="Poppins" panose="00000500000000000000" pitchFamily="2" charset="0"/>
              </a:rPr>
              <a:t> </a:t>
            </a:r>
            <a:r>
              <a:rPr lang="en-US" sz="1400" err="1">
                <a:solidFill>
                  <a:srgbClr val="002060"/>
                </a:solidFill>
                <a:latin typeface="Poppins" panose="00000500000000000000" pitchFamily="2" charset="0"/>
                <a:ea typeface="Calibri"/>
                <a:cs typeface="Poppins" panose="00000500000000000000" pitchFamily="2" charset="0"/>
              </a:rPr>
              <a:t>señal</a:t>
            </a:r>
            <a:r>
              <a:rPr lang="en-US" sz="1400">
                <a:solidFill>
                  <a:srgbClr val="002060"/>
                </a:solidFill>
                <a:latin typeface="Poppins" panose="00000500000000000000" pitchFamily="2" charset="0"/>
                <a:ea typeface="Calibri"/>
                <a:cs typeface="Poppins" panose="00000500000000000000" pitchFamily="2" charset="0"/>
              </a:rPr>
              <a:t> para </a:t>
            </a:r>
            <a:r>
              <a:rPr lang="en-US" sz="1400" err="1">
                <a:solidFill>
                  <a:srgbClr val="002060"/>
                </a:solidFill>
                <a:latin typeface="Poppins" panose="00000500000000000000" pitchFamily="2" charset="0"/>
                <a:ea typeface="Calibri"/>
                <a:cs typeface="Poppins" panose="00000500000000000000" pitchFamily="2" charset="0"/>
              </a:rPr>
              <a:t>el</a:t>
            </a:r>
            <a:r>
              <a:rPr lang="en-US" sz="1400">
                <a:solidFill>
                  <a:srgbClr val="002060"/>
                </a:solidFill>
                <a:latin typeface="Poppins" panose="00000500000000000000" pitchFamily="2" charset="0"/>
                <a:ea typeface="Calibri"/>
                <a:cs typeface="Poppins" panose="00000500000000000000" pitchFamily="2" charset="0"/>
              </a:rPr>
              <a:t> mercado </a:t>
            </a:r>
            <a:r>
              <a:rPr lang="en-US" sz="1400" err="1">
                <a:solidFill>
                  <a:srgbClr val="002060"/>
                </a:solidFill>
                <a:latin typeface="Poppins" panose="00000500000000000000" pitchFamily="2" charset="0"/>
                <a:ea typeface="Calibri"/>
                <a:cs typeface="Poppins" panose="00000500000000000000" pitchFamily="2" charset="0"/>
              </a:rPr>
              <a:t>laboral</a:t>
            </a:r>
            <a:r>
              <a:rPr lang="en-US" sz="1400">
                <a:solidFill>
                  <a:srgbClr val="002060"/>
                </a:solidFill>
                <a:latin typeface="Poppins" panose="00000500000000000000" pitchFamily="2" charset="0"/>
                <a:ea typeface="Calibri"/>
                <a:cs typeface="Poppins" panose="00000500000000000000" pitchFamily="2" charset="0"/>
              </a:rPr>
              <a:t>.</a:t>
            </a:r>
          </a:p>
          <a:p>
            <a:pPr marL="285750" indent="-285750">
              <a:buFont typeface="Arial"/>
              <a:buChar char="•"/>
            </a:pPr>
            <a:r>
              <a:rPr lang="en-US" sz="1400">
                <a:solidFill>
                  <a:srgbClr val="002060"/>
                </a:solidFill>
                <a:latin typeface="Poppins" panose="00000500000000000000" pitchFamily="2" charset="0"/>
                <a:ea typeface="Calibri"/>
                <a:cs typeface="Poppins" panose="00000500000000000000" pitchFamily="2" charset="0"/>
              </a:rPr>
              <a:t>La </a:t>
            </a:r>
            <a:r>
              <a:rPr lang="en-US" sz="1400" err="1">
                <a:solidFill>
                  <a:srgbClr val="002060"/>
                </a:solidFill>
                <a:latin typeface="Poppins" panose="00000500000000000000" pitchFamily="2" charset="0"/>
                <a:ea typeface="Calibri"/>
                <a:cs typeface="Poppins" panose="00000500000000000000" pitchFamily="2" charset="0"/>
              </a:rPr>
              <a:t>educación</a:t>
            </a:r>
            <a:r>
              <a:rPr lang="en-US" sz="1400">
                <a:solidFill>
                  <a:srgbClr val="002060"/>
                </a:solidFill>
                <a:latin typeface="Poppins" panose="00000500000000000000" pitchFamily="2" charset="0"/>
                <a:ea typeface="Calibri"/>
                <a:cs typeface="Poppins" panose="00000500000000000000" pitchFamily="2" charset="0"/>
              </a:rPr>
              <a:t> </a:t>
            </a:r>
            <a:r>
              <a:rPr lang="en-US" sz="1400" err="1">
                <a:solidFill>
                  <a:srgbClr val="002060"/>
                </a:solidFill>
                <a:latin typeface="Poppins" panose="00000500000000000000" pitchFamily="2" charset="0"/>
                <a:ea typeface="Calibri"/>
                <a:cs typeface="Poppins" panose="00000500000000000000" pitchFamily="2" charset="0"/>
              </a:rPr>
              <a:t>reflejaría</a:t>
            </a:r>
            <a:r>
              <a:rPr lang="en-US" sz="1400">
                <a:solidFill>
                  <a:srgbClr val="002060"/>
                </a:solidFill>
                <a:latin typeface="Poppins" panose="00000500000000000000" pitchFamily="2" charset="0"/>
                <a:ea typeface="Calibri"/>
                <a:cs typeface="Poppins" panose="00000500000000000000" pitchFamily="2" charset="0"/>
              </a:rPr>
              <a:t> </a:t>
            </a:r>
            <a:r>
              <a:rPr lang="en-US" sz="1400" err="1">
                <a:solidFill>
                  <a:srgbClr val="002060"/>
                </a:solidFill>
                <a:latin typeface="Poppins" panose="00000500000000000000" pitchFamily="2" charset="0"/>
                <a:ea typeface="Calibri"/>
                <a:cs typeface="Poppins" panose="00000500000000000000" pitchFamily="2" charset="0"/>
              </a:rPr>
              <a:t>cualidades</a:t>
            </a:r>
            <a:r>
              <a:rPr lang="en-US" sz="1400">
                <a:solidFill>
                  <a:srgbClr val="002060"/>
                </a:solidFill>
                <a:latin typeface="Poppins" panose="00000500000000000000" pitchFamily="2" charset="0"/>
                <a:ea typeface="Calibri"/>
                <a:cs typeface="Poppins" panose="00000500000000000000" pitchFamily="2" charset="0"/>
              </a:rPr>
              <a:t> del </a:t>
            </a:r>
            <a:r>
              <a:rPr lang="en-US" sz="1400" err="1">
                <a:solidFill>
                  <a:srgbClr val="002060"/>
                </a:solidFill>
                <a:latin typeface="Poppins" panose="00000500000000000000" pitchFamily="2" charset="0"/>
                <a:ea typeface="Calibri"/>
                <a:cs typeface="Poppins" panose="00000500000000000000" pitchFamily="2" charset="0"/>
              </a:rPr>
              <a:t>individuo</a:t>
            </a:r>
            <a:r>
              <a:rPr lang="en-US" sz="1400">
                <a:solidFill>
                  <a:srgbClr val="002060"/>
                </a:solidFill>
                <a:latin typeface="Poppins" panose="00000500000000000000" pitchFamily="2" charset="0"/>
                <a:ea typeface="Calibri"/>
                <a:cs typeface="Poppins" panose="00000500000000000000" pitchFamily="2" charset="0"/>
              </a:rPr>
              <a:t> (</a:t>
            </a:r>
            <a:r>
              <a:rPr lang="en-US" sz="1400" err="1">
                <a:solidFill>
                  <a:srgbClr val="002060"/>
                </a:solidFill>
                <a:latin typeface="Poppins" panose="00000500000000000000" pitchFamily="2" charset="0"/>
                <a:ea typeface="Calibri"/>
                <a:cs typeface="Poppins" panose="00000500000000000000" pitchFamily="2" charset="0"/>
              </a:rPr>
              <a:t>como</a:t>
            </a:r>
            <a:r>
              <a:rPr lang="en-US" sz="1400">
                <a:solidFill>
                  <a:srgbClr val="002060"/>
                </a:solidFill>
                <a:latin typeface="Poppins" panose="00000500000000000000" pitchFamily="2" charset="0"/>
                <a:ea typeface="Calibri"/>
                <a:cs typeface="Poppins" panose="00000500000000000000" pitchFamily="2" charset="0"/>
              </a:rPr>
              <a:t> </a:t>
            </a:r>
            <a:r>
              <a:rPr lang="en-US" sz="1400" err="1">
                <a:solidFill>
                  <a:srgbClr val="002060"/>
                </a:solidFill>
                <a:latin typeface="Poppins" panose="00000500000000000000" pitchFamily="2" charset="0"/>
                <a:ea typeface="Calibri"/>
                <a:cs typeface="Poppins" panose="00000500000000000000" pitchFamily="2" charset="0"/>
              </a:rPr>
              <a:t>habilidad</a:t>
            </a:r>
            <a:r>
              <a:rPr lang="en-US" sz="1400">
                <a:solidFill>
                  <a:srgbClr val="002060"/>
                </a:solidFill>
                <a:latin typeface="Poppins" panose="00000500000000000000" pitchFamily="2" charset="0"/>
                <a:ea typeface="Calibri"/>
                <a:cs typeface="Poppins" panose="00000500000000000000" pitchFamily="2" charset="0"/>
              </a:rPr>
              <a:t>, </a:t>
            </a:r>
            <a:r>
              <a:rPr lang="en-US" sz="1400" err="1">
                <a:solidFill>
                  <a:srgbClr val="002060"/>
                </a:solidFill>
                <a:latin typeface="Poppins" panose="00000500000000000000" pitchFamily="2" charset="0"/>
                <a:ea typeface="Calibri"/>
                <a:cs typeface="Poppins" panose="00000500000000000000" pitchFamily="2" charset="0"/>
              </a:rPr>
              <a:t>dedicación</a:t>
            </a:r>
            <a:r>
              <a:rPr lang="en-US" sz="1400">
                <a:solidFill>
                  <a:srgbClr val="002060"/>
                </a:solidFill>
                <a:latin typeface="Poppins" panose="00000500000000000000" pitchFamily="2" charset="0"/>
                <a:ea typeface="Calibri"/>
                <a:cs typeface="Poppins" panose="00000500000000000000" pitchFamily="2" charset="0"/>
              </a:rPr>
              <a:t> y </a:t>
            </a:r>
            <a:r>
              <a:rPr lang="en-US" sz="1400" err="1">
                <a:solidFill>
                  <a:srgbClr val="002060"/>
                </a:solidFill>
                <a:latin typeface="Poppins" panose="00000500000000000000" pitchFamily="2" charset="0"/>
                <a:ea typeface="Calibri"/>
                <a:cs typeface="Poppins" panose="00000500000000000000" pitchFamily="2" charset="0"/>
              </a:rPr>
              <a:t>compromiso</a:t>
            </a:r>
            <a:r>
              <a:rPr lang="en-US" sz="1400">
                <a:solidFill>
                  <a:srgbClr val="002060"/>
                </a:solidFill>
                <a:latin typeface="Poppins" panose="00000500000000000000" pitchFamily="2" charset="0"/>
                <a:ea typeface="Calibri"/>
                <a:cs typeface="Poppins" panose="00000500000000000000" pitchFamily="2" charset="0"/>
              </a:rPr>
              <a:t>).</a:t>
            </a:r>
          </a:p>
        </p:txBody>
      </p:sp>
      <p:sp>
        <p:nvSpPr>
          <p:cNvPr id="7" name="Rectangle 2">
            <a:extLst>
              <a:ext uri="{FF2B5EF4-FFF2-40B4-BE49-F238E27FC236}">
                <a16:creationId xmlns:a16="http://schemas.microsoft.com/office/drawing/2014/main" id="{DE31BA30-3306-F785-4F5B-F8DE3563369F}"/>
              </a:ext>
            </a:extLst>
          </p:cNvPr>
          <p:cNvSpPr/>
          <p:nvPr/>
        </p:nvSpPr>
        <p:spPr>
          <a:xfrm>
            <a:off x="8315933" y="1848186"/>
            <a:ext cx="3628115" cy="1825924"/>
          </a:xfrm>
          <a:prstGeom prst="rect">
            <a:avLst/>
          </a:prstGeom>
          <a:solidFill>
            <a:srgbClr val="00206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err="1">
                <a:solidFill>
                  <a:srgbClr val="002060"/>
                </a:solidFill>
                <a:latin typeface="Poppins" panose="00000500000000000000" pitchFamily="2" charset="0"/>
                <a:ea typeface="Calibri"/>
                <a:cs typeface="Poppins" panose="00000500000000000000" pitchFamily="2" charset="0"/>
              </a:rPr>
              <a:t>Teoría</a:t>
            </a:r>
            <a:r>
              <a:rPr lang="en-US" sz="1400" b="1" dirty="0">
                <a:solidFill>
                  <a:srgbClr val="002060"/>
                </a:solidFill>
                <a:latin typeface="Poppins" panose="00000500000000000000" pitchFamily="2" charset="0"/>
                <a:ea typeface="Calibri"/>
                <a:cs typeface="Poppins" panose="00000500000000000000" pitchFamily="2" charset="0"/>
              </a:rPr>
              <a:t> del Desarrollo Humano</a:t>
            </a:r>
          </a:p>
          <a:p>
            <a:pPr algn="ctr"/>
            <a:r>
              <a:rPr lang="en-US" sz="1400" dirty="0">
                <a:solidFill>
                  <a:srgbClr val="002060"/>
                </a:solidFill>
                <a:latin typeface="Poppins" panose="00000500000000000000" pitchFamily="2" charset="0"/>
                <a:ea typeface="Calibri"/>
                <a:cs typeface="Poppins" panose="00000500000000000000" pitchFamily="2" charset="0"/>
              </a:rPr>
              <a:t>La </a:t>
            </a:r>
            <a:r>
              <a:rPr lang="en-US" sz="1400" dirty="0" err="1">
                <a:solidFill>
                  <a:srgbClr val="002060"/>
                </a:solidFill>
                <a:latin typeface="Poppins" panose="00000500000000000000" pitchFamily="2" charset="0"/>
                <a:ea typeface="Calibri"/>
                <a:cs typeface="Poppins" panose="00000500000000000000" pitchFamily="2" charset="0"/>
              </a:rPr>
              <a:t>educación</a:t>
            </a:r>
            <a:r>
              <a:rPr lang="en-US" sz="1400" dirty="0">
                <a:solidFill>
                  <a:srgbClr val="002060"/>
                </a:solidFill>
                <a:latin typeface="Poppins" panose="00000500000000000000" pitchFamily="2" charset="0"/>
                <a:ea typeface="Calibri"/>
                <a:cs typeface="Poppins" panose="00000500000000000000" pitchFamily="2" charset="0"/>
              </a:rPr>
              <a:t> es una </a:t>
            </a:r>
            <a:r>
              <a:rPr lang="en-US" sz="1400" dirty="0" err="1">
                <a:solidFill>
                  <a:srgbClr val="002060"/>
                </a:solidFill>
                <a:latin typeface="Poppins" panose="00000500000000000000" pitchFamily="2" charset="0"/>
                <a:ea typeface="Calibri"/>
                <a:cs typeface="Poppins" panose="00000500000000000000" pitchFamily="2" charset="0"/>
              </a:rPr>
              <a:t>capacidad</a:t>
            </a:r>
            <a:r>
              <a:rPr lang="en-US" sz="1400" dirty="0">
                <a:solidFill>
                  <a:srgbClr val="002060"/>
                </a:solidFill>
                <a:latin typeface="Poppins" panose="00000500000000000000" pitchFamily="2" charset="0"/>
                <a:ea typeface="Calibri"/>
                <a:cs typeface="Poppins" panose="00000500000000000000" pitchFamily="2" charset="0"/>
              </a:rPr>
              <a:t> a la </a:t>
            </a:r>
            <a:r>
              <a:rPr lang="en-US" sz="1400" dirty="0" err="1">
                <a:solidFill>
                  <a:srgbClr val="002060"/>
                </a:solidFill>
                <a:latin typeface="Poppins" panose="00000500000000000000" pitchFamily="2" charset="0"/>
                <a:ea typeface="Calibri"/>
                <a:cs typeface="Poppins" panose="00000500000000000000" pitchFamily="2" charset="0"/>
              </a:rPr>
              <a:t>vez</a:t>
            </a:r>
            <a:r>
              <a:rPr lang="en-US" sz="1400" dirty="0">
                <a:solidFill>
                  <a:srgbClr val="002060"/>
                </a:solidFill>
                <a:latin typeface="Poppins" panose="00000500000000000000" pitchFamily="2" charset="0"/>
                <a:ea typeface="Calibri"/>
                <a:cs typeface="Poppins" panose="00000500000000000000" pitchFamily="2" charset="0"/>
              </a:rPr>
              <a:t> que </a:t>
            </a:r>
            <a:r>
              <a:rPr lang="en-US" sz="1400" dirty="0" err="1">
                <a:solidFill>
                  <a:srgbClr val="002060"/>
                </a:solidFill>
                <a:latin typeface="Poppins" panose="00000500000000000000" pitchFamily="2" charset="0"/>
                <a:ea typeface="Calibri"/>
                <a:cs typeface="Poppins" panose="00000500000000000000" pitchFamily="2" charset="0"/>
              </a:rPr>
              <a:t>tiene</a:t>
            </a:r>
            <a:r>
              <a:rPr lang="en-US" sz="1400" dirty="0">
                <a:solidFill>
                  <a:srgbClr val="002060"/>
                </a:solidFill>
                <a:latin typeface="Poppins" panose="00000500000000000000" pitchFamily="2" charset="0"/>
                <a:ea typeface="Calibri"/>
                <a:cs typeface="Poppins" panose="00000500000000000000" pitchFamily="2" charset="0"/>
              </a:rPr>
              <a:t> un valor instrumental para </a:t>
            </a:r>
            <a:r>
              <a:rPr lang="en-US" sz="1400" dirty="0" err="1">
                <a:solidFill>
                  <a:srgbClr val="002060"/>
                </a:solidFill>
                <a:latin typeface="Poppins" panose="00000500000000000000" pitchFamily="2" charset="0"/>
                <a:ea typeface="Calibri"/>
                <a:cs typeface="Poppins" panose="00000500000000000000" pitchFamily="2" charset="0"/>
              </a:rPr>
              <a:t>otras</a:t>
            </a:r>
            <a:r>
              <a:rPr lang="en-US" sz="1400" dirty="0">
                <a:solidFill>
                  <a:srgbClr val="002060"/>
                </a:solidFill>
                <a:latin typeface="Poppins" panose="00000500000000000000" pitchFamily="2" charset="0"/>
                <a:ea typeface="Calibri"/>
                <a:cs typeface="Poppins" panose="00000500000000000000" pitchFamily="2" charset="0"/>
              </a:rPr>
              <a:t> </a:t>
            </a:r>
            <a:r>
              <a:rPr lang="en-US" sz="1400" dirty="0" err="1">
                <a:solidFill>
                  <a:srgbClr val="002060"/>
                </a:solidFill>
                <a:latin typeface="Poppins" panose="00000500000000000000" pitchFamily="2" charset="0"/>
                <a:ea typeface="Calibri"/>
                <a:cs typeface="Poppins" panose="00000500000000000000" pitchFamily="2" charset="0"/>
              </a:rPr>
              <a:t>capacitadades</a:t>
            </a:r>
            <a:r>
              <a:rPr lang="en-US" sz="1400" dirty="0">
                <a:solidFill>
                  <a:srgbClr val="002060"/>
                </a:solidFill>
                <a:latin typeface="Poppins" panose="00000500000000000000" pitchFamily="2" charset="0"/>
                <a:ea typeface="Calibri"/>
                <a:cs typeface="Poppins" panose="00000500000000000000" pitchFamily="2" charset="0"/>
              </a:rPr>
              <a:t>.</a:t>
            </a:r>
          </a:p>
        </p:txBody>
      </p:sp>
      <p:sp>
        <p:nvSpPr>
          <p:cNvPr id="8" name="TextBox 7">
            <a:extLst>
              <a:ext uri="{FF2B5EF4-FFF2-40B4-BE49-F238E27FC236}">
                <a16:creationId xmlns:a16="http://schemas.microsoft.com/office/drawing/2014/main" id="{E0186CA5-C8EF-F98D-B772-C85F877C83C2}"/>
              </a:ext>
            </a:extLst>
          </p:cNvPr>
          <p:cNvSpPr txBox="1"/>
          <p:nvPr/>
        </p:nvSpPr>
        <p:spPr>
          <a:xfrm>
            <a:off x="591674" y="6120464"/>
            <a:ext cx="247705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Tx/>
              <a:buAutoNum type="arabicPeriod"/>
            </a:pPr>
            <a:r>
              <a:rPr lang="en-US" sz="800">
                <a:solidFill>
                  <a:srgbClr val="507788"/>
                </a:solidFill>
                <a:latin typeface="Poppins" panose="00000500000000000000" pitchFamily="2" charset="0"/>
                <a:ea typeface="+mn-lt"/>
                <a:cs typeface="Poppins" panose="00000500000000000000" pitchFamily="2" charset="0"/>
              </a:rPr>
              <a:t>Schultz (1961); Becker (1964)</a:t>
            </a:r>
          </a:p>
          <a:p>
            <a:pPr marL="228600" indent="-228600">
              <a:buFontTx/>
              <a:buAutoNum type="arabicPeriod"/>
            </a:pPr>
            <a:r>
              <a:rPr lang="en-US" sz="800">
                <a:solidFill>
                  <a:srgbClr val="507788"/>
                </a:solidFill>
                <a:latin typeface="Poppins" panose="00000500000000000000" pitchFamily="2" charset="0"/>
                <a:ea typeface="+mn-lt"/>
                <a:cs typeface="Poppins" panose="00000500000000000000" pitchFamily="2" charset="0"/>
              </a:rPr>
              <a:t>Spence (1973)</a:t>
            </a:r>
            <a:endParaRPr lang="en-US" sz="800">
              <a:solidFill>
                <a:srgbClr val="507788"/>
              </a:solidFill>
              <a:latin typeface="Poppins" panose="00000500000000000000" pitchFamily="2" charset="0"/>
              <a:ea typeface="Calibri" panose="020F0502020204030204"/>
              <a:cs typeface="Poppins" panose="00000500000000000000" pitchFamily="2" charset="0"/>
            </a:endParaRPr>
          </a:p>
          <a:p>
            <a:pPr marL="228600" indent="-228600">
              <a:buFontTx/>
              <a:buAutoNum type="arabicPeriod"/>
            </a:pPr>
            <a:r>
              <a:rPr lang="en-US" sz="800" err="1">
                <a:solidFill>
                  <a:srgbClr val="507788"/>
                </a:solidFill>
                <a:latin typeface="Poppins" panose="00000500000000000000" pitchFamily="2" charset="0"/>
                <a:ea typeface="+mn-lt"/>
                <a:cs typeface="Poppins" panose="00000500000000000000" pitchFamily="2" charset="0"/>
              </a:rPr>
              <a:t>Akerlof</a:t>
            </a:r>
            <a:r>
              <a:rPr lang="en-US" sz="800">
                <a:solidFill>
                  <a:srgbClr val="507788"/>
                </a:solidFill>
                <a:latin typeface="Poppins" panose="00000500000000000000" pitchFamily="2" charset="0"/>
                <a:ea typeface="+mn-lt"/>
                <a:cs typeface="Poppins" panose="00000500000000000000" pitchFamily="2" charset="0"/>
              </a:rPr>
              <a:t> (1970); </a:t>
            </a:r>
            <a:r>
              <a:rPr lang="en-US" sz="800" err="1">
                <a:solidFill>
                  <a:srgbClr val="507788"/>
                </a:solidFill>
                <a:latin typeface="Poppins" panose="00000500000000000000" pitchFamily="2" charset="0"/>
                <a:ea typeface="+mn-lt"/>
                <a:cs typeface="Poppins" panose="00000500000000000000" pitchFamily="2" charset="0"/>
              </a:rPr>
              <a:t>Stiglitz</a:t>
            </a:r>
            <a:r>
              <a:rPr lang="en-US" sz="800">
                <a:solidFill>
                  <a:srgbClr val="507788"/>
                </a:solidFill>
                <a:latin typeface="Poppins" panose="00000500000000000000" pitchFamily="2" charset="0"/>
                <a:ea typeface="+mn-lt"/>
                <a:cs typeface="Poppins" panose="00000500000000000000" pitchFamily="2" charset="0"/>
              </a:rPr>
              <a:t> (1975)</a:t>
            </a:r>
            <a:endParaRPr lang="en-US" sz="800">
              <a:solidFill>
                <a:srgbClr val="507788"/>
              </a:solidFill>
              <a:latin typeface="Poppins" panose="00000500000000000000" pitchFamily="2" charset="0"/>
              <a:ea typeface="Calibri" panose="020F0502020204030204"/>
              <a:cs typeface="Poppins" panose="00000500000000000000" pitchFamily="2" charset="0"/>
            </a:endParaRPr>
          </a:p>
          <a:p>
            <a:pPr marL="228600" indent="-228600">
              <a:buFontTx/>
              <a:buAutoNum type="arabicPeriod"/>
            </a:pPr>
            <a:r>
              <a:rPr lang="en-US" sz="800">
                <a:solidFill>
                  <a:srgbClr val="507788"/>
                </a:solidFill>
                <a:latin typeface="Poppins" panose="00000500000000000000" pitchFamily="2" charset="0"/>
                <a:ea typeface="+mn-lt"/>
                <a:cs typeface="Poppins" panose="00000500000000000000" pitchFamily="2" charset="0"/>
              </a:rPr>
              <a:t>Coleman (1988) </a:t>
            </a:r>
          </a:p>
          <a:p>
            <a:pPr marL="228600" indent="-228600">
              <a:buFontTx/>
              <a:buAutoNum type="arabicPeriod"/>
            </a:pPr>
            <a:r>
              <a:rPr lang="es-MX" sz="800" spc="-1">
                <a:solidFill>
                  <a:srgbClr val="507788"/>
                </a:solidFill>
                <a:latin typeface="Poppins" panose="00000500000000000000" pitchFamily="2" charset="0"/>
                <a:cs typeface="Poppins" panose="00000500000000000000" pitchFamily="2" charset="0"/>
              </a:rPr>
              <a:t>Walker y </a:t>
            </a:r>
            <a:r>
              <a:rPr lang="es-MX" sz="800" spc="-1" err="1">
                <a:solidFill>
                  <a:srgbClr val="507788"/>
                </a:solidFill>
                <a:latin typeface="Poppins" panose="00000500000000000000" pitchFamily="2" charset="0"/>
                <a:cs typeface="Poppins" panose="00000500000000000000" pitchFamily="2" charset="0"/>
              </a:rPr>
              <a:t>Unterhalter</a:t>
            </a:r>
            <a:r>
              <a:rPr lang="es-MX" sz="800" spc="-1">
                <a:solidFill>
                  <a:srgbClr val="507788"/>
                </a:solidFill>
                <a:latin typeface="Poppins" panose="00000500000000000000" pitchFamily="2" charset="0"/>
                <a:cs typeface="Poppins" panose="00000500000000000000" pitchFamily="2" charset="0"/>
              </a:rPr>
              <a:t> 2007</a:t>
            </a:r>
            <a:endParaRPr lang="en-US" sz="800">
              <a:solidFill>
                <a:srgbClr val="507788"/>
              </a:solidFill>
              <a:latin typeface="Poppins" panose="00000500000000000000" pitchFamily="2" charset="0"/>
              <a:ea typeface="Calibri" panose="020F0502020204030204"/>
              <a:cs typeface="Poppins" panose="00000500000000000000" pitchFamily="2" charset="0"/>
            </a:endParaRPr>
          </a:p>
        </p:txBody>
      </p:sp>
      <p:cxnSp>
        <p:nvCxnSpPr>
          <p:cNvPr id="13" name="Google Shape;58;p13">
            <a:extLst>
              <a:ext uri="{FF2B5EF4-FFF2-40B4-BE49-F238E27FC236}">
                <a16:creationId xmlns:a16="http://schemas.microsoft.com/office/drawing/2014/main" id="{85F7177D-561C-4C6F-9E1F-6DD010E3EE1C}"/>
              </a:ext>
            </a:extLst>
          </p:cNvPr>
          <p:cNvCxnSpPr/>
          <p:nvPr/>
        </p:nvCxnSpPr>
        <p:spPr>
          <a:xfrm>
            <a:off x="952500" y="1533254"/>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580981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596153" y="982410"/>
            <a:ext cx="10515600" cy="1325563"/>
          </a:xfrm>
          <a:prstGeom prst="rect">
            <a:avLst/>
          </a:prstGeom>
          <a:noFill/>
          <a:ln w="0">
            <a:noFill/>
          </a:ln>
        </p:spPr>
        <p:txBody>
          <a:bodyPr lIns="90000" tIns="45000" rIns="90000" bIns="45000" anchor="ctr">
            <a:normAutofit/>
          </a:bodyPr>
          <a:lstStyle/>
          <a:p>
            <a:pPr indent="0">
              <a:lnSpc>
                <a:spcPct val="90000"/>
              </a:lnSpc>
              <a:buNone/>
              <a:tabLst>
                <a:tab pos="0" algn="l"/>
              </a:tabLst>
            </a:pPr>
            <a:r>
              <a:rPr lang="es-PE" sz="4000" b="1" strike="noStrike" spc="-1" dirty="0">
                <a:solidFill>
                  <a:srgbClr val="002060"/>
                </a:solidFill>
                <a:latin typeface="Poppins"/>
              </a:rPr>
              <a:t>Revisión de literatura </a:t>
            </a:r>
            <a:endParaRPr lang="es-419" sz="4000" b="0" strike="noStrike" spc="-1" dirty="0">
              <a:solidFill>
                <a:srgbClr val="000000"/>
              </a:solidFill>
              <a:latin typeface="Arial"/>
            </a:endParaRPr>
          </a:p>
        </p:txBody>
      </p:sp>
      <p:pic>
        <p:nvPicPr>
          <p:cNvPr id="4" name="Picture 11" descr="Globo terráqueo | La tierra dibujo, Mundo para colorear, Planeta tierra para  colorear">
            <a:extLst>
              <a:ext uri="{FF2B5EF4-FFF2-40B4-BE49-F238E27FC236}">
                <a16:creationId xmlns:a16="http://schemas.microsoft.com/office/drawing/2014/main" id="{1F68279D-C76B-0540-2C5E-1B0A140E4966}"/>
              </a:ext>
            </a:extLst>
          </p:cNvPr>
          <p:cNvPicPr>
            <a:picLocks noChangeAspect="1" noChangeArrowheads="1"/>
          </p:cNvPicPr>
          <p:nvPr/>
        </p:nvPicPr>
        <p:blipFill>
          <a:blip r:embed="rId2" cstate="hqprint">
            <a:clrChange>
              <a:clrFrom>
                <a:srgbClr val="FDFDFD"/>
              </a:clrFrom>
              <a:clrTo>
                <a:srgbClr val="FDFDFD">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720341" y="2583943"/>
            <a:ext cx="852713" cy="930776"/>
          </a:xfrm>
          <a:prstGeom prst="rect">
            <a:avLst/>
          </a:prstGeom>
          <a:noFill/>
          <a:extLst>
            <a:ext uri="{909E8E84-426E-40DD-AFC4-6F175D3DCCD1}">
              <a14:hiddenFill xmlns:a14="http://schemas.microsoft.com/office/drawing/2010/main">
                <a:solidFill>
                  <a:srgbClr val="FFFFFF"/>
                </a:solidFill>
              </a14:hiddenFill>
            </a:ext>
          </a:extLst>
        </p:spPr>
      </p:pic>
      <p:sp>
        <p:nvSpPr>
          <p:cNvPr id="11" name="PlaceHolder 2">
            <a:extLst>
              <a:ext uri="{FF2B5EF4-FFF2-40B4-BE49-F238E27FC236}">
                <a16:creationId xmlns:a16="http://schemas.microsoft.com/office/drawing/2014/main" id="{C2F7FA85-1160-EE46-CFAF-B6EC55AC42BB}"/>
              </a:ext>
            </a:extLst>
          </p:cNvPr>
          <p:cNvSpPr txBox="1">
            <a:spLocks/>
          </p:cNvSpPr>
          <p:nvPr/>
        </p:nvSpPr>
        <p:spPr>
          <a:xfrm>
            <a:off x="762256" y="3681147"/>
            <a:ext cx="4670358" cy="2052617"/>
          </a:xfrm>
          <a:prstGeom prst="rect">
            <a:avLst/>
          </a:prstGeom>
          <a:noFill/>
          <a:ln w="0">
            <a:noFill/>
          </a:ln>
        </p:spPr>
        <p:txBody>
          <a:bodyPr lIns="90000" tIns="45000" rIns="90000" bIns="4500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1199"/>
              </a:spcAft>
              <a:buClr>
                <a:srgbClr val="E30412"/>
              </a:buClr>
              <a:buFont typeface="Arial"/>
              <a:buChar char="•"/>
            </a:pPr>
            <a:r>
              <a:rPr lang="es-PE" sz="1500" spc="-1" dirty="0">
                <a:solidFill>
                  <a:srgbClr val="002060"/>
                </a:solidFill>
                <a:latin typeface="Poppins"/>
              </a:rPr>
              <a:t>Sí, existe evidencia de movilidad social a través de la educación superior.</a:t>
            </a:r>
          </a:p>
          <a:p>
            <a:pPr algn="just">
              <a:lnSpc>
                <a:spcPct val="100000"/>
              </a:lnSpc>
              <a:spcAft>
                <a:spcPts val="1199"/>
              </a:spcAft>
              <a:buClr>
                <a:srgbClr val="E30412"/>
              </a:buClr>
              <a:buFont typeface="Arial"/>
              <a:buChar char="•"/>
            </a:pPr>
            <a:r>
              <a:rPr lang="es-PE" sz="1500" spc="-1" dirty="0">
                <a:solidFill>
                  <a:srgbClr val="002060"/>
                </a:solidFill>
                <a:latin typeface="Poppins"/>
              </a:rPr>
              <a:t>Mayormente se han analizado de una forma agregada (grupos sociales, tendencias).</a:t>
            </a:r>
          </a:p>
          <a:p>
            <a:pPr algn="just">
              <a:lnSpc>
                <a:spcPct val="100000"/>
              </a:lnSpc>
              <a:spcAft>
                <a:spcPts val="1199"/>
              </a:spcAft>
              <a:buClr>
                <a:srgbClr val="E30412"/>
              </a:buClr>
              <a:buFont typeface="Arial"/>
              <a:buChar char="•"/>
            </a:pPr>
            <a:r>
              <a:rPr lang="es-PE" sz="1500" spc="-1" dirty="0">
                <a:solidFill>
                  <a:srgbClr val="002060"/>
                </a:solidFill>
                <a:latin typeface="Poppins"/>
              </a:rPr>
              <a:t>Además es menor en América Latina.</a:t>
            </a:r>
          </a:p>
          <a:p>
            <a:pPr algn="just">
              <a:lnSpc>
                <a:spcPct val="100000"/>
              </a:lnSpc>
              <a:spcAft>
                <a:spcPts val="1199"/>
              </a:spcAft>
              <a:buClr>
                <a:srgbClr val="E30412"/>
              </a:buClr>
              <a:buFont typeface="Arial"/>
              <a:buChar char="•"/>
            </a:pPr>
            <a:r>
              <a:rPr lang="es-PE" sz="1500" spc="-1" dirty="0">
                <a:solidFill>
                  <a:srgbClr val="002060"/>
                </a:solidFill>
                <a:latin typeface="Poppins"/>
              </a:rPr>
              <a:t>Dependiente de las circunstancias de las IES.</a:t>
            </a:r>
            <a:endParaRPr lang="es-419" sz="1500" spc="-1" dirty="0">
              <a:solidFill>
                <a:srgbClr val="000000"/>
              </a:solidFill>
              <a:latin typeface="Arial"/>
            </a:endParaRPr>
          </a:p>
        </p:txBody>
      </p:sp>
      <p:pic>
        <p:nvPicPr>
          <p:cNvPr id="19" name="Imagen 18">
            <a:extLst>
              <a:ext uri="{FF2B5EF4-FFF2-40B4-BE49-F238E27FC236}">
                <a16:creationId xmlns:a16="http://schemas.microsoft.com/office/drawing/2014/main" id="{6FB35B18-B904-DD45-E383-C022CA5D4E8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070535" y="2579446"/>
            <a:ext cx="1010108" cy="939770"/>
          </a:xfrm>
          <a:prstGeom prst="rect">
            <a:avLst/>
          </a:prstGeom>
        </p:spPr>
      </p:pic>
      <p:sp>
        <p:nvSpPr>
          <p:cNvPr id="20" name="PlaceHolder 2">
            <a:extLst>
              <a:ext uri="{FF2B5EF4-FFF2-40B4-BE49-F238E27FC236}">
                <a16:creationId xmlns:a16="http://schemas.microsoft.com/office/drawing/2014/main" id="{E57E3A06-22B1-FF0D-4B50-87A9F6196138}"/>
              </a:ext>
            </a:extLst>
          </p:cNvPr>
          <p:cNvSpPr txBox="1">
            <a:spLocks/>
          </p:cNvSpPr>
          <p:nvPr/>
        </p:nvSpPr>
        <p:spPr>
          <a:xfrm>
            <a:off x="6240410" y="3659871"/>
            <a:ext cx="4670358" cy="2194049"/>
          </a:xfrm>
          <a:prstGeom prst="rect">
            <a:avLst/>
          </a:prstGeom>
          <a:noFill/>
          <a:ln w="0">
            <a:noFill/>
          </a:ln>
        </p:spPr>
        <p:txBody>
          <a:bodyPr lIns="90000" tIns="45000" rIns="90000" bIns="4500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1199"/>
              </a:spcAft>
              <a:buClr>
                <a:srgbClr val="E30412"/>
              </a:buClr>
              <a:buFont typeface="Arial"/>
              <a:buChar char="•"/>
            </a:pPr>
            <a:r>
              <a:rPr lang="es-PE" sz="1500" spc="-1" dirty="0">
                <a:solidFill>
                  <a:srgbClr val="002060"/>
                </a:solidFill>
                <a:latin typeface="Poppins"/>
              </a:rPr>
              <a:t>El origen socioeconómico predice el nivel educativo.</a:t>
            </a:r>
          </a:p>
          <a:p>
            <a:pPr algn="just">
              <a:lnSpc>
                <a:spcPct val="100000"/>
              </a:lnSpc>
              <a:spcAft>
                <a:spcPts val="1199"/>
              </a:spcAft>
              <a:buClr>
                <a:srgbClr val="E30412"/>
              </a:buClr>
              <a:buFont typeface="Arial"/>
              <a:buChar char="•"/>
            </a:pPr>
            <a:r>
              <a:rPr lang="es-PE" sz="1500" spc="-1" dirty="0">
                <a:solidFill>
                  <a:srgbClr val="002060"/>
                </a:solidFill>
                <a:latin typeface="Poppins"/>
              </a:rPr>
              <a:t>Menos movilidad en grupos con mayor pobreza.</a:t>
            </a:r>
          </a:p>
          <a:p>
            <a:pPr algn="just">
              <a:lnSpc>
                <a:spcPct val="100000"/>
              </a:lnSpc>
              <a:spcAft>
                <a:spcPts val="1199"/>
              </a:spcAft>
              <a:buClr>
                <a:srgbClr val="E30412"/>
              </a:buClr>
              <a:buFont typeface="Arial"/>
              <a:buChar char="•"/>
            </a:pPr>
            <a:r>
              <a:rPr lang="es-PE" sz="1500" spc="-1" dirty="0">
                <a:solidFill>
                  <a:srgbClr val="002060"/>
                </a:solidFill>
                <a:latin typeface="Poppins"/>
              </a:rPr>
              <a:t>La movilidad educativa no siempre se traduce en movilidad de ingresos/ocupacional.</a:t>
            </a:r>
          </a:p>
          <a:p>
            <a:pPr marL="0" indent="0" algn="just">
              <a:lnSpc>
                <a:spcPct val="100000"/>
              </a:lnSpc>
              <a:spcAft>
                <a:spcPts val="1199"/>
              </a:spcAft>
              <a:buClr>
                <a:srgbClr val="E30412"/>
              </a:buClr>
              <a:buNone/>
            </a:pPr>
            <a:endParaRPr lang="es-419" sz="1800" spc="-1" dirty="0">
              <a:solidFill>
                <a:srgbClr val="000000"/>
              </a:solidFill>
              <a:latin typeface="Arial"/>
            </a:endParaRPr>
          </a:p>
        </p:txBody>
      </p:sp>
      <p:cxnSp>
        <p:nvCxnSpPr>
          <p:cNvPr id="12" name="Google Shape;58;p13">
            <a:extLst>
              <a:ext uri="{FF2B5EF4-FFF2-40B4-BE49-F238E27FC236}">
                <a16:creationId xmlns:a16="http://schemas.microsoft.com/office/drawing/2014/main" id="{FDB2528D-51E0-4B34-B379-F0AF4C867E8A}"/>
              </a:ext>
            </a:extLst>
          </p:cNvPr>
          <p:cNvCxnSpPr/>
          <p:nvPr/>
        </p:nvCxnSpPr>
        <p:spPr>
          <a:xfrm>
            <a:off x="676275" y="2066654"/>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121949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619125" y="500062"/>
            <a:ext cx="10515600" cy="1325563"/>
          </a:xfrm>
          <a:prstGeom prst="rect">
            <a:avLst/>
          </a:prstGeom>
          <a:noFill/>
          <a:ln w="0">
            <a:noFill/>
          </a:ln>
        </p:spPr>
        <p:txBody>
          <a:bodyPr lIns="90000" tIns="45000" rIns="90000" bIns="45000" anchor="ctr">
            <a:normAutofit/>
          </a:bodyPr>
          <a:lstStyle/>
          <a:p>
            <a:pPr indent="0">
              <a:lnSpc>
                <a:spcPct val="90000"/>
              </a:lnSpc>
              <a:buNone/>
              <a:tabLst>
                <a:tab pos="0" algn="l"/>
              </a:tabLst>
            </a:pPr>
            <a:r>
              <a:rPr lang="es-PE" sz="4000" b="1" strike="noStrike" spc="-1" dirty="0">
                <a:solidFill>
                  <a:srgbClr val="002060"/>
                </a:solidFill>
                <a:latin typeface="Poppins"/>
              </a:rPr>
              <a:t>Metodología</a:t>
            </a:r>
            <a:endParaRPr lang="es-419" sz="4000" b="0" strike="noStrike" spc="-1" dirty="0">
              <a:solidFill>
                <a:srgbClr val="000000"/>
              </a:solidFill>
              <a:latin typeface="Arial"/>
            </a:endParaRPr>
          </a:p>
        </p:txBody>
      </p:sp>
      <p:sp>
        <p:nvSpPr>
          <p:cNvPr id="95" name="PlaceHolder 2"/>
          <p:cNvSpPr>
            <a:spLocks noGrp="1"/>
          </p:cNvSpPr>
          <p:nvPr>
            <p:ph idx="1"/>
          </p:nvPr>
        </p:nvSpPr>
        <p:spPr>
          <a:xfrm>
            <a:off x="838200" y="1825625"/>
            <a:ext cx="5589494" cy="4351338"/>
          </a:xfrm>
          <a:prstGeom prst="rect">
            <a:avLst/>
          </a:prstGeom>
          <a:noFill/>
          <a:ln w="0">
            <a:noFill/>
          </a:ln>
        </p:spPr>
        <p:txBody>
          <a:bodyPr lIns="90000" tIns="45000" rIns="90000" bIns="45000" anchor="t">
            <a:normAutofit fontScale="85000" lnSpcReduction="20000"/>
          </a:bodyPr>
          <a:lstStyle/>
          <a:p>
            <a:pPr marL="228600" indent="-228600" algn="just">
              <a:lnSpc>
                <a:spcPct val="100000"/>
              </a:lnSpc>
              <a:spcAft>
                <a:spcPts val="1199"/>
              </a:spcAft>
              <a:buClr>
                <a:srgbClr val="E30412"/>
              </a:buClr>
              <a:buFont typeface="Arial"/>
              <a:buChar char="•"/>
            </a:pPr>
            <a:r>
              <a:rPr lang="es-MX" sz="1800" b="0" strike="noStrike" spc="-1" dirty="0">
                <a:solidFill>
                  <a:srgbClr val="002060"/>
                </a:solidFill>
                <a:latin typeface="Poppins"/>
              </a:rPr>
              <a:t>Metodología cualitativa para indagar percepciones de movilid</a:t>
            </a:r>
            <a:r>
              <a:rPr lang="es-MX" sz="1800" spc="-1" dirty="0">
                <a:solidFill>
                  <a:srgbClr val="002060"/>
                </a:solidFill>
                <a:latin typeface="Poppins"/>
              </a:rPr>
              <a:t>ad social entre los beneficiarios de la Beca 18.</a:t>
            </a:r>
          </a:p>
          <a:p>
            <a:pPr algn="just">
              <a:lnSpc>
                <a:spcPct val="100000"/>
              </a:lnSpc>
              <a:spcAft>
                <a:spcPts val="1199"/>
              </a:spcAft>
              <a:buClr>
                <a:srgbClr val="E30412"/>
              </a:buClr>
              <a:buFont typeface="Arial"/>
              <a:buChar char="•"/>
            </a:pPr>
            <a:r>
              <a:rPr lang="es-MX" sz="1800" spc="-1" dirty="0">
                <a:solidFill>
                  <a:srgbClr val="002060"/>
                </a:solidFill>
                <a:latin typeface="Poppins"/>
              </a:rPr>
              <a:t>El estudio incluyó a 17 individuos*, seleccionados a través de un muestreo aleatorio, todos ex beneficiarios de la Beca 18 de la convocatoria 2014. </a:t>
            </a:r>
          </a:p>
          <a:p>
            <a:pPr marL="228600" indent="-228600" algn="just">
              <a:lnSpc>
                <a:spcPct val="100000"/>
              </a:lnSpc>
              <a:spcAft>
                <a:spcPts val="1199"/>
              </a:spcAft>
              <a:buClr>
                <a:srgbClr val="E30412"/>
              </a:buClr>
              <a:buFont typeface="Arial"/>
              <a:buChar char="•"/>
            </a:pPr>
            <a:r>
              <a:rPr lang="es-MX" sz="1800" spc="-1" dirty="0">
                <a:solidFill>
                  <a:srgbClr val="002060"/>
                </a:solidFill>
                <a:latin typeface="Poppins"/>
              </a:rPr>
              <a:t>Las edades de los participantes oscilaron entre 25 y 28 años, y cuatro de ellos cursaron sus estudios en institutos y 13 en universidades.</a:t>
            </a:r>
          </a:p>
          <a:p>
            <a:pPr algn="just">
              <a:lnSpc>
                <a:spcPct val="100000"/>
              </a:lnSpc>
              <a:spcAft>
                <a:spcPts val="1199"/>
              </a:spcAft>
              <a:buClr>
                <a:srgbClr val="E30412"/>
              </a:buClr>
              <a:buFont typeface="Arial"/>
              <a:buChar char="•"/>
            </a:pPr>
            <a:r>
              <a:rPr lang="es-MX" sz="1800" spc="-1" dirty="0">
                <a:solidFill>
                  <a:srgbClr val="002060"/>
                </a:solidFill>
                <a:latin typeface="Poppins"/>
              </a:rPr>
              <a:t>Se realizaron entrevistas </a:t>
            </a:r>
            <a:r>
              <a:rPr lang="es-MX" sz="1800" spc="-1" dirty="0" err="1">
                <a:solidFill>
                  <a:srgbClr val="002060"/>
                </a:solidFill>
                <a:latin typeface="Poppins"/>
              </a:rPr>
              <a:t>semi-estructuradas</a:t>
            </a:r>
            <a:r>
              <a:rPr lang="es-MX" sz="1800" spc="-1" dirty="0">
                <a:solidFill>
                  <a:srgbClr val="002060"/>
                </a:solidFill>
                <a:latin typeface="Poppins"/>
              </a:rPr>
              <a:t> a través de videollamadas virtuales (60 minutos aprox.)</a:t>
            </a:r>
          </a:p>
          <a:p>
            <a:pPr algn="just">
              <a:lnSpc>
                <a:spcPct val="100000"/>
              </a:lnSpc>
              <a:spcAft>
                <a:spcPts val="1199"/>
              </a:spcAft>
              <a:buClr>
                <a:srgbClr val="E30412"/>
              </a:buClr>
              <a:buFont typeface="Arial"/>
              <a:buChar char="•"/>
            </a:pPr>
            <a:r>
              <a:rPr lang="es-MX" sz="1800" spc="-1" dirty="0">
                <a:solidFill>
                  <a:srgbClr val="002060"/>
                </a:solidFill>
                <a:latin typeface="Poppins"/>
              </a:rPr>
              <a:t>Respecto a las consideraciones éticas, todas los entrevistados participaron de manera voluntaria, con su consentimiento. Asimismo, se utilizan seudónimos para proteger su privacidad.</a:t>
            </a:r>
          </a:p>
          <a:p>
            <a:pPr marL="228600" indent="-228600" algn="just">
              <a:lnSpc>
                <a:spcPct val="100000"/>
              </a:lnSpc>
              <a:spcAft>
                <a:spcPts val="1199"/>
              </a:spcAft>
              <a:buClr>
                <a:srgbClr val="E30412"/>
              </a:buClr>
              <a:buFont typeface="Arial"/>
              <a:buChar char="•"/>
            </a:pPr>
            <a:endParaRPr lang="es-MX" sz="1800" spc="-1" dirty="0">
              <a:solidFill>
                <a:srgbClr val="002060"/>
              </a:solidFill>
              <a:latin typeface="Poppins"/>
            </a:endParaRPr>
          </a:p>
          <a:p>
            <a:pPr algn="just">
              <a:lnSpc>
                <a:spcPct val="100000"/>
              </a:lnSpc>
              <a:spcAft>
                <a:spcPts val="1199"/>
              </a:spcAft>
              <a:buClr>
                <a:srgbClr val="E30412"/>
              </a:buClr>
              <a:buFont typeface="Arial"/>
              <a:buChar char="•"/>
            </a:pPr>
            <a:endParaRPr lang="es-MX" sz="1800" spc="-1" dirty="0">
              <a:solidFill>
                <a:srgbClr val="002060"/>
              </a:solidFill>
              <a:latin typeface="Poppins"/>
            </a:endParaRPr>
          </a:p>
        </p:txBody>
      </p:sp>
      <p:graphicFrame>
        <p:nvGraphicFramePr>
          <p:cNvPr id="3" name="Diagrama 2">
            <a:extLst>
              <a:ext uri="{FF2B5EF4-FFF2-40B4-BE49-F238E27FC236}">
                <a16:creationId xmlns:a16="http://schemas.microsoft.com/office/drawing/2014/main" id="{BF952F5E-853B-E5BF-7DA0-FC476C73CE4A}"/>
              </a:ext>
            </a:extLst>
          </p:cNvPr>
          <p:cNvGraphicFramePr/>
          <p:nvPr>
            <p:extLst>
              <p:ext uri="{D42A27DB-BD31-4B8C-83A1-F6EECF244321}">
                <p14:modId xmlns:p14="http://schemas.microsoft.com/office/powerpoint/2010/main" val="1566415294"/>
              </p:ext>
            </p:extLst>
          </p:nvPr>
        </p:nvGraphicFramePr>
        <p:xfrm>
          <a:off x="7185992" y="1768416"/>
          <a:ext cx="3667539" cy="4526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a:extLst>
              <a:ext uri="{FF2B5EF4-FFF2-40B4-BE49-F238E27FC236}">
                <a16:creationId xmlns:a16="http://schemas.microsoft.com/office/drawing/2014/main" id="{B408E354-F853-3871-C35E-ECD6104D6E62}"/>
              </a:ext>
            </a:extLst>
          </p:cNvPr>
          <p:cNvGrpSpPr/>
          <p:nvPr/>
        </p:nvGrpSpPr>
        <p:grpSpPr>
          <a:xfrm>
            <a:off x="7185992" y="1376886"/>
            <a:ext cx="3667539" cy="409754"/>
            <a:chOff x="716" y="277618"/>
            <a:chExt cx="1527544" cy="916526"/>
          </a:xfrm>
          <a:solidFill>
            <a:srgbClr val="507788"/>
          </a:solidFill>
        </p:grpSpPr>
        <p:sp>
          <p:nvSpPr>
            <p:cNvPr id="5" name="Rectángulo: esquinas redondeadas 4">
              <a:extLst>
                <a:ext uri="{FF2B5EF4-FFF2-40B4-BE49-F238E27FC236}">
                  <a16:creationId xmlns:a16="http://schemas.microsoft.com/office/drawing/2014/main" id="{1ADD3D6B-717B-8CF8-D9B6-C267C05AC415}"/>
                </a:ext>
              </a:extLst>
            </p:cNvPr>
            <p:cNvSpPr/>
            <p:nvPr/>
          </p:nvSpPr>
          <p:spPr>
            <a:xfrm>
              <a:off x="716" y="277618"/>
              <a:ext cx="1527544" cy="916526"/>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6" name="Rectángulo: esquinas redondeadas 4">
              <a:extLst>
                <a:ext uri="{FF2B5EF4-FFF2-40B4-BE49-F238E27FC236}">
                  <a16:creationId xmlns:a16="http://schemas.microsoft.com/office/drawing/2014/main" id="{E611D8E0-F6D8-F261-7140-A657868178BC}"/>
                </a:ext>
              </a:extLst>
            </p:cNvPr>
            <p:cNvSpPr txBox="1"/>
            <p:nvPr/>
          </p:nvSpPr>
          <p:spPr>
            <a:xfrm>
              <a:off x="27560" y="304462"/>
              <a:ext cx="1473856" cy="86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2000" b="1" kern="1200"/>
                <a:t>Análisis temático </a:t>
              </a:r>
            </a:p>
          </p:txBody>
        </p:sp>
      </p:grpSp>
      <p:cxnSp>
        <p:nvCxnSpPr>
          <p:cNvPr id="11" name="Google Shape;58;p13">
            <a:extLst>
              <a:ext uri="{FF2B5EF4-FFF2-40B4-BE49-F238E27FC236}">
                <a16:creationId xmlns:a16="http://schemas.microsoft.com/office/drawing/2014/main" id="{A777FF3F-A1F7-4ABA-98D4-33C5F33BF86A}"/>
              </a:ext>
            </a:extLst>
          </p:cNvPr>
          <p:cNvCxnSpPr/>
          <p:nvPr/>
        </p:nvCxnSpPr>
        <p:spPr>
          <a:xfrm>
            <a:off x="723900" y="1533254"/>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405869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4429722" y="2142845"/>
            <a:ext cx="6846010" cy="2572310"/>
          </a:xfrm>
          <a:prstGeom prst="rect">
            <a:avLst/>
          </a:prstGeom>
          <a:noFill/>
          <a:ln w="0">
            <a:noFill/>
          </a:ln>
        </p:spPr>
        <p:txBody>
          <a:bodyPr lIns="90000" tIns="45000" rIns="90000" bIns="45000" anchor="ctr">
            <a:normAutofit/>
          </a:bodyPr>
          <a:lstStyle/>
          <a:p>
            <a:pPr indent="0" algn="r">
              <a:lnSpc>
                <a:spcPct val="90000"/>
              </a:lnSpc>
              <a:buNone/>
              <a:tabLst>
                <a:tab pos="0" algn="l"/>
              </a:tabLst>
            </a:pPr>
            <a:r>
              <a:rPr lang="es-MX" sz="5400" b="1" spc="-1" dirty="0">
                <a:solidFill>
                  <a:schemeClr val="accent1">
                    <a:lumMod val="50000"/>
                  </a:schemeClr>
                </a:solidFill>
                <a:latin typeface="Poppins"/>
              </a:rPr>
              <a:t>Resultados</a:t>
            </a:r>
            <a:endParaRPr lang="es-419" sz="5400" b="0" strike="noStrike" spc="-1" dirty="0">
              <a:solidFill>
                <a:schemeClr val="accent1">
                  <a:lumMod val="50000"/>
                </a:schemeClr>
              </a:solidFill>
              <a:latin typeface="Arial"/>
            </a:endParaRPr>
          </a:p>
        </p:txBody>
      </p:sp>
      <p:sp>
        <p:nvSpPr>
          <p:cNvPr id="89" name="Título 1"/>
          <p:cNvSpPr/>
          <p:nvPr/>
        </p:nvSpPr>
        <p:spPr>
          <a:xfrm>
            <a:off x="1688040" y="3925332"/>
            <a:ext cx="237744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96000"/>
          </a:bodyPr>
          <a:lstStyle/>
          <a:p>
            <a:pPr algn="r">
              <a:lnSpc>
                <a:spcPct val="90000"/>
              </a:lnSpc>
            </a:pPr>
            <a:endParaRPr lang="es-419" sz="4800" b="0" strike="noStrike" spc="-1">
              <a:solidFill>
                <a:srgbClr val="000000"/>
              </a:solidFill>
              <a:latin typeface="Arial"/>
            </a:endParaRPr>
          </a:p>
        </p:txBody>
      </p:sp>
      <p:cxnSp>
        <p:nvCxnSpPr>
          <p:cNvPr id="90" name="Google Shape;58;p13"/>
          <p:cNvCxnSpPr/>
          <p:nvPr/>
        </p:nvCxnSpPr>
        <p:spPr>
          <a:xfrm>
            <a:off x="4501440" y="5333292"/>
            <a:ext cx="6894360" cy="1080"/>
          </a:xfrm>
          <a:prstGeom prst="straightConnector1">
            <a:avLst/>
          </a:prstGeom>
          <a:ln w="12700">
            <a:solidFill>
              <a:srgbClr val="FFFFFF"/>
            </a:solidFill>
            <a:roun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838200" y="559125"/>
            <a:ext cx="10515600" cy="1325563"/>
          </a:xfrm>
          <a:prstGeom prst="rect">
            <a:avLst/>
          </a:prstGeom>
          <a:noFill/>
          <a:ln w="0">
            <a:noFill/>
          </a:ln>
        </p:spPr>
        <p:txBody>
          <a:bodyPr lIns="90000" tIns="45000" rIns="90000" bIns="45000" anchor="ctr">
            <a:noAutofit/>
          </a:bodyPr>
          <a:lstStyle/>
          <a:p>
            <a:pPr indent="0">
              <a:lnSpc>
                <a:spcPct val="90000"/>
              </a:lnSpc>
              <a:buNone/>
              <a:tabLst>
                <a:tab pos="0" algn="l"/>
              </a:tabLst>
            </a:pPr>
            <a:r>
              <a:rPr lang="es-PE" sz="3200" b="1" strike="noStrike" spc="-1" dirty="0">
                <a:solidFill>
                  <a:srgbClr val="002060"/>
                </a:solidFill>
                <a:latin typeface="Poppins"/>
              </a:rPr>
              <a:t>Determinantes de la elección de carrera </a:t>
            </a:r>
            <a:endParaRPr lang="es-419" sz="3200" b="0" strike="noStrike" spc="-1" dirty="0">
              <a:solidFill>
                <a:srgbClr val="000000"/>
              </a:solidFill>
              <a:latin typeface="Arial"/>
            </a:endParaRPr>
          </a:p>
        </p:txBody>
      </p:sp>
      <p:graphicFrame>
        <p:nvGraphicFramePr>
          <p:cNvPr id="3" name="Diagrama 2">
            <a:extLst>
              <a:ext uri="{FF2B5EF4-FFF2-40B4-BE49-F238E27FC236}">
                <a16:creationId xmlns:a16="http://schemas.microsoft.com/office/drawing/2014/main" id="{EBB7C3D7-674C-5093-4BD9-E71D891C7D08}"/>
              </a:ext>
            </a:extLst>
          </p:cNvPr>
          <p:cNvGraphicFramePr/>
          <p:nvPr>
            <p:extLst>
              <p:ext uri="{D42A27DB-BD31-4B8C-83A1-F6EECF244321}">
                <p14:modId xmlns:p14="http://schemas.microsoft.com/office/powerpoint/2010/main" val="2030739229"/>
              </p:ext>
            </p:extLst>
          </p:nvPr>
        </p:nvGraphicFramePr>
        <p:xfrm>
          <a:off x="2579039" y="2548203"/>
          <a:ext cx="6454913" cy="3786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122D4883-99AF-5BCD-1F1E-D136FFE16AEC}"/>
              </a:ext>
            </a:extLst>
          </p:cNvPr>
          <p:cNvSpPr txBox="1"/>
          <p:nvPr/>
        </p:nvSpPr>
        <p:spPr>
          <a:xfrm>
            <a:off x="6742292" y="1991782"/>
            <a:ext cx="5042092" cy="1600438"/>
          </a:xfrm>
          <a:prstGeom prst="rect">
            <a:avLst/>
          </a:prstGeom>
          <a:noFill/>
        </p:spPr>
        <p:txBody>
          <a:bodyPr wrap="square">
            <a:spAutoFit/>
          </a:bodyPr>
          <a:lstStyle/>
          <a:p>
            <a:pPr algn="just"/>
            <a:r>
              <a:rPr lang="es-PE" sz="1400" dirty="0">
                <a:solidFill>
                  <a:srgbClr val="002060"/>
                </a:solidFill>
                <a:latin typeface="Poppins" panose="00000500000000000000" pitchFamily="2" charset="0"/>
                <a:cs typeface="Poppins" panose="00000500000000000000" pitchFamily="2" charset="0"/>
              </a:rPr>
              <a:t>Abel, 25 años: </a:t>
            </a:r>
            <a:r>
              <a:rPr lang="es-PE" sz="1400" i="1" dirty="0">
                <a:solidFill>
                  <a:srgbClr val="002060"/>
                </a:solidFill>
                <a:latin typeface="Poppins" panose="00000500000000000000" pitchFamily="2" charset="0"/>
                <a:cs typeface="Poppins" panose="00000500000000000000" pitchFamily="2" charset="0"/>
              </a:rPr>
              <a:t>“[Estudié] Sistema de las Comunicaciones en el Instituto […]. El tema de la elección de la carrera fue en base a las carreras que mostraron, en su momento, disponibles [en las bases del concurso de Beca 18] para poder postular. Entonces, desde anteriormente, me atraían el tema de tecnologías.”</a:t>
            </a:r>
          </a:p>
        </p:txBody>
      </p:sp>
      <p:sp>
        <p:nvSpPr>
          <p:cNvPr id="7" name="CuadroTexto 6">
            <a:extLst>
              <a:ext uri="{FF2B5EF4-FFF2-40B4-BE49-F238E27FC236}">
                <a16:creationId xmlns:a16="http://schemas.microsoft.com/office/drawing/2014/main" id="{6C525873-5274-76D1-B18F-DCF84AF5BDFC}"/>
              </a:ext>
            </a:extLst>
          </p:cNvPr>
          <p:cNvSpPr txBox="1"/>
          <p:nvPr/>
        </p:nvSpPr>
        <p:spPr>
          <a:xfrm>
            <a:off x="1244087" y="5531797"/>
            <a:ext cx="3829050" cy="954107"/>
          </a:xfrm>
          <a:prstGeom prst="rect">
            <a:avLst/>
          </a:prstGeom>
          <a:noFill/>
        </p:spPr>
        <p:txBody>
          <a:bodyPr wrap="square">
            <a:spAutoFit/>
          </a:bodyPr>
          <a:lstStyle>
            <a:defPPr>
              <a:defRPr lang="es-PE"/>
            </a:defPPr>
            <a:lvl1pPr algn="just">
              <a:defRPr sz="1400" i="1">
                <a:solidFill>
                  <a:srgbClr val="002060"/>
                </a:solidFill>
                <a:latin typeface="Poppins" panose="00000500000000000000" pitchFamily="2" charset="0"/>
                <a:cs typeface="Poppins" panose="00000500000000000000" pitchFamily="2" charset="0"/>
              </a:defRPr>
            </a:lvl1pPr>
          </a:lstStyle>
          <a:p>
            <a:r>
              <a:rPr lang="es-PE" i="0" dirty="0"/>
              <a:t>Jazmín, 27 años: </a:t>
            </a:r>
            <a:r>
              <a:rPr lang="es-PE" dirty="0"/>
              <a:t>“[Con relación a la elección de la IES], considerando que en Lima tenía familia muy lejana, no me sentía segura de ir a ese lugar.”</a:t>
            </a:r>
          </a:p>
        </p:txBody>
      </p:sp>
      <p:sp>
        <p:nvSpPr>
          <p:cNvPr id="10" name="CuadroTexto 9">
            <a:extLst>
              <a:ext uri="{FF2B5EF4-FFF2-40B4-BE49-F238E27FC236}">
                <a16:creationId xmlns:a16="http://schemas.microsoft.com/office/drawing/2014/main" id="{C284C8BF-5AC3-AED5-C356-7D32E3B46401}"/>
              </a:ext>
            </a:extLst>
          </p:cNvPr>
          <p:cNvSpPr txBox="1"/>
          <p:nvPr/>
        </p:nvSpPr>
        <p:spPr>
          <a:xfrm>
            <a:off x="136062" y="3621217"/>
            <a:ext cx="3676293" cy="1169551"/>
          </a:xfrm>
          <a:prstGeom prst="rect">
            <a:avLst/>
          </a:prstGeom>
          <a:noFill/>
        </p:spPr>
        <p:txBody>
          <a:bodyPr wrap="square">
            <a:spAutoFit/>
          </a:bodyPr>
          <a:lstStyle>
            <a:defPPr>
              <a:defRPr lang="es-PE"/>
            </a:defPPr>
            <a:lvl1pPr algn="just">
              <a:defRPr sz="1400" i="1">
                <a:solidFill>
                  <a:srgbClr val="002060"/>
                </a:solidFill>
                <a:latin typeface="Poppins" panose="00000500000000000000" pitchFamily="2" charset="0"/>
                <a:cs typeface="Poppins" panose="00000500000000000000" pitchFamily="2" charset="0"/>
              </a:defRPr>
            </a:lvl1pPr>
          </a:lstStyle>
          <a:p>
            <a:r>
              <a:rPr lang="es-PE" i="0" dirty="0"/>
              <a:t>Tamara, 26 años: </a:t>
            </a:r>
            <a:r>
              <a:rPr lang="es-PE" dirty="0"/>
              <a:t>“Ya, estudié agronomía en la [Universidad V] y básicamente fue ya que tenía un familiar que había estudiado lo mismo”</a:t>
            </a:r>
          </a:p>
        </p:txBody>
      </p:sp>
      <p:sp>
        <p:nvSpPr>
          <p:cNvPr id="12" name="CuadroTexto 11">
            <a:extLst>
              <a:ext uri="{FF2B5EF4-FFF2-40B4-BE49-F238E27FC236}">
                <a16:creationId xmlns:a16="http://schemas.microsoft.com/office/drawing/2014/main" id="{2F8C695E-F05E-F44D-ADCA-F05B3C5F6781}"/>
              </a:ext>
            </a:extLst>
          </p:cNvPr>
          <p:cNvSpPr txBox="1"/>
          <p:nvPr/>
        </p:nvSpPr>
        <p:spPr>
          <a:xfrm>
            <a:off x="7743765" y="3923977"/>
            <a:ext cx="4264700" cy="1384995"/>
          </a:xfrm>
          <a:prstGeom prst="rect">
            <a:avLst/>
          </a:prstGeom>
          <a:noFill/>
        </p:spPr>
        <p:txBody>
          <a:bodyPr wrap="square">
            <a:spAutoFit/>
          </a:bodyPr>
          <a:lstStyle>
            <a:defPPr>
              <a:defRPr lang="es-PE"/>
            </a:defPPr>
            <a:lvl1pPr algn="just">
              <a:defRPr sz="1400" i="1">
                <a:solidFill>
                  <a:srgbClr val="002060"/>
                </a:solidFill>
                <a:latin typeface="Poppins" panose="00000500000000000000" pitchFamily="2" charset="0"/>
                <a:cs typeface="Poppins" panose="00000500000000000000" pitchFamily="2" charset="0"/>
              </a:defRPr>
            </a:lvl1pPr>
          </a:lstStyle>
          <a:p>
            <a:r>
              <a:rPr lang="es-PE" i="0" dirty="0" err="1"/>
              <a:t>Piter</a:t>
            </a:r>
            <a:r>
              <a:rPr lang="es-PE" i="0" dirty="0"/>
              <a:t>, 27 años: </a:t>
            </a:r>
            <a:r>
              <a:rPr lang="es-PE" dirty="0"/>
              <a:t>“[Elegí la Universidad C], justamente porque, si bien es cierto, de niño siempre soñaba, me decían, ¿no?, […], también por el nombre, por la calidad de enseñanza, por lo profesores que hay dentro, más que todo por eso”</a:t>
            </a:r>
          </a:p>
        </p:txBody>
      </p:sp>
      <p:cxnSp>
        <p:nvCxnSpPr>
          <p:cNvPr id="13" name="Google Shape;58;p13">
            <a:extLst>
              <a:ext uri="{FF2B5EF4-FFF2-40B4-BE49-F238E27FC236}">
                <a16:creationId xmlns:a16="http://schemas.microsoft.com/office/drawing/2014/main" id="{689E74CE-BAC9-4790-A4F3-EA4B530926F1}"/>
              </a:ext>
            </a:extLst>
          </p:cNvPr>
          <p:cNvCxnSpPr/>
          <p:nvPr/>
        </p:nvCxnSpPr>
        <p:spPr>
          <a:xfrm>
            <a:off x="923925" y="1609454"/>
            <a:ext cx="3764520" cy="1080"/>
          </a:xfrm>
          <a:prstGeom prst="straightConnector1">
            <a:avLst/>
          </a:prstGeom>
          <a:ln w="19050">
            <a:solidFill>
              <a:srgbClr val="F3C5CF"/>
            </a:solidFill>
            <a:round/>
          </a:ln>
        </p:spPr>
      </p:cxnSp>
    </p:spTree>
    <p:extLst>
      <p:ext uri="{BB962C8B-B14F-4D97-AF65-F5344CB8AC3E}">
        <p14:creationId xmlns:p14="http://schemas.microsoft.com/office/powerpoint/2010/main" val="23485034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69E4839830B554BA7925E400777B328" ma:contentTypeVersion="19" ma:contentTypeDescription="Crear nuevo documento." ma:contentTypeScope="" ma:versionID="a3d4d7d5cc38e49395a93654fad589de">
  <xsd:schema xmlns:xsd="http://www.w3.org/2001/XMLSchema" xmlns:xs="http://www.w3.org/2001/XMLSchema" xmlns:p="http://schemas.microsoft.com/office/2006/metadata/properties" xmlns:ns2="620477f0-ed9f-4f3c-aab8-4f1810da7584" xmlns:ns3="6233d178-f59f-448d-a62c-3cda119ca69c" targetNamespace="http://schemas.microsoft.com/office/2006/metadata/properties" ma:root="true" ma:fieldsID="cf1e318cd71523cd2aa1dfe1a707cf10" ns2:_="" ns3:_="">
    <xsd:import namespace="620477f0-ed9f-4f3c-aab8-4f1810da7584"/>
    <xsd:import namespace="6233d178-f59f-448d-a62c-3cda119ca6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N_x00b0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0477f0-ed9f-4f3c-aab8-4f1810da7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dd049f10-fb2f-446e-ba72-1f672c8193e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N_x00b0_" ma:index="24" nillable="true" ma:displayName="N°" ma:decimals="0" ma:default="1" ma:format="Dropdown" ma:internalName="N_x00b0_" ma:percentage="FALSE">
      <xsd:simpleType>
        <xsd:restriction base="dms:Number"/>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33d178-f59f-448d-a62c-3cda119ca69c"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50fd5020-9f32-45b3-a673-ebb2e9d73f84}" ma:internalName="TaxCatchAll" ma:showField="CatchAllData" ma:web="6233d178-f59f-448d-a62c-3cda119ca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0477f0-ed9f-4f3c-aab8-4f1810da7584">
      <Terms xmlns="http://schemas.microsoft.com/office/infopath/2007/PartnerControls"/>
    </lcf76f155ced4ddcb4097134ff3c332f>
    <TaxCatchAll xmlns="6233d178-f59f-448d-a62c-3cda119ca69c" xsi:nil="true"/>
    <N_x00b0_ xmlns="620477f0-ed9f-4f3c-aab8-4f1810da7584">1</N_x00b0_>
  </documentManagement>
</p:properties>
</file>

<file path=customXml/itemProps1.xml><?xml version="1.0" encoding="utf-8"?>
<ds:datastoreItem xmlns:ds="http://schemas.openxmlformats.org/officeDocument/2006/customXml" ds:itemID="{CCE57A6F-3FB0-491C-8B3E-52EAA206B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0477f0-ed9f-4f3c-aab8-4f1810da7584"/>
    <ds:schemaRef ds:uri="6233d178-f59f-448d-a62c-3cda119ca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D47C90-1882-4E40-8CFE-B601E6445D1D}">
  <ds:schemaRefs>
    <ds:schemaRef ds:uri="http://schemas.microsoft.com/sharepoint/v3/contenttype/forms"/>
  </ds:schemaRefs>
</ds:datastoreItem>
</file>

<file path=customXml/itemProps3.xml><?xml version="1.0" encoding="utf-8"?>
<ds:datastoreItem xmlns:ds="http://schemas.openxmlformats.org/officeDocument/2006/customXml" ds:itemID="{747396D7-7920-48FD-9AC2-D8B727FF37CA}">
  <ds:schemaRefs>
    <ds:schemaRef ds:uri="620477f0-ed9f-4f3c-aab8-4f1810da7584"/>
    <ds:schemaRef ds:uri="6233d178-f59f-448d-a62c-3cda119ca69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72</TotalTime>
  <Words>2601</Words>
  <Application>Microsoft Office PowerPoint</Application>
  <PresentationFormat>Panorámica</PresentationFormat>
  <Paragraphs>163</Paragraphs>
  <Slides>22</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Poppins</vt:lpstr>
      <vt:lpstr>Poppins Light</vt:lpstr>
      <vt:lpstr>Tema de Office</vt:lpstr>
      <vt:lpstr>Más allá de la educación: análisis de la trayectoria de egresados de Beca 18 : Un enfoque cualitativo</vt:lpstr>
      <vt:lpstr>Presentación de PowerPoint</vt:lpstr>
      <vt:lpstr>Introducción</vt:lpstr>
      <vt:lpstr>Objetivos de la investigación</vt:lpstr>
      <vt:lpstr>Marco conceptual</vt:lpstr>
      <vt:lpstr>Revisión de literatura </vt:lpstr>
      <vt:lpstr>Metodología</vt:lpstr>
      <vt:lpstr>Resultados</vt:lpstr>
      <vt:lpstr>Determinantes de la elección de carrera </vt:lpstr>
      <vt:lpstr>Valoración de la trayectoria académica</vt:lpstr>
      <vt:lpstr>Cambios en el círculo social </vt:lpstr>
      <vt:lpstr>Apoyo en la vida familiar</vt:lpstr>
      <vt:lpstr>Cambios en la vida </vt:lpstr>
      <vt:lpstr>La vida sin Beca 18</vt:lpstr>
      <vt:lpstr>Comparación con compañeros de colegio </vt:lpstr>
      <vt:lpstr>Expectativas a 5 años </vt:lpstr>
      <vt:lpstr>Experiencia con el Programa</vt:lpstr>
      <vt:lpstr>Conclusiones </vt:lpstr>
      <vt:lpstr>Conclusiones</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PORTADA</dc:title>
  <dc:subject/>
  <dc:creator>Roberto Flores Consiglieri</dc:creator>
  <dc:description/>
  <cp:lastModifiedBy>OPP-UESI-002</cp:lastModifiedBy>
  <cp:revision>37</cp:revision>
  <dcterms:created xsi:type="dcterms:W3CDTF">2023-03-07T15:24:27Z</dcterms:created>
  <dcterms:modified xsi:type="dcterms:W3CDTF">2025-11-10T20:50:58Z</dcterms:modified>
  <dc:language>es-419</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5</vt:i4>
  </property>
  <property fmtid="{D5CDD505-2E9C-101B-9397-08002B2CF9AE}" pid="4" name="ContentTypeId">
    <vt:lpwstr>0x010100E69E4839830B554BA7925E400777B328</vt:lpwstr>
  </property>
  <property fmtid="{D5CDD505-2E9C-101B-9397-08002B2CF9AE}" pid="5" name="MediaServiceImageTags">
    <vt:lpwstr/>
  </property>
</Properties>
</file>