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9A_AA11B668.xml" ContentType="application/vnd.ms-powerpoint.comment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717" r:id="rId5"/>
  </p:sldMasterIdLst>
  <p:notesMasterIdLst>
    <p:notesMasterId r:id="rId20"/>
  </p:notesMasterIdLst>
  <p:handoutMasterIdLst>
    <p:handoutMasterId r:id="rId21"/>
  </p:handoutMasterIdLst>
  <p:sldIdLst>
    <p:sldId id="449" r:id="rId6"/>
    <p:sldId id="269" r:id="rId7"/>
    <p:sldId id="382" r:id="rId8"/>
    <p:sldId id="429" r:id="rId9"/>
    <p:sldId id="448" r:id="rId10"/>
    <p:sldId id="435" r:id="rId11"/>
    <p:sldId id="410" r:id="rId12"/>
    <p:sldId id="437" r:id="rId13"/>
    <p:sldId id="438" r:id="rId14"/>
    <p:sldId id="439" r:id="rId15"/>
    <p:sldId id="440" r:id="rId16"/>
    <p:sldId id="441" r:id="rId17"/>
    <p:sldId id="447" r:id="rId18"/>
    <p:sldId id="406" r:id="rId19"/>
  </p:sldIdLst>
  <p:sldSz cx="12192000" cy="6858000"/>
  <p:notesSz cx="6738938" cy="986948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3C7A3E-A076-BD71-8D34-5117C6C7DEAD}" name="OPP-UESI-001" initials="OP" userId="S::opp-uesi-001@pronabec.gob.pe::de42289b-7a5f-429f-b0b7-49f57c56509c" providerId="AD"/>
  <p188:author id="{0BD0FF58-BFF6-A2AE-C2A3-E02850740B9A}" name="OPP-UESI-003" initials="OP" userId="S::opp-uesi-003@pronabec.gob.pe::6ea757f2-96ca-41f4-ba39-2c4be866d07c" providerId="AD"/>
  <p188:author id="{E9274B7D-447E-9FB7-E0A5-0AEBDF5D818B}" name="OPP-UESI-002" initials="OP" userId="S::opp-uesi-002@pronabec.gob.pe::d3e6c01e-07a8-4e76-a659-7145ab4808c3" providerId="AD"/>
  <p188:author id="{C4846B98-6A52-CBAE-8FA2-9F398DC614CF}" name="LUCIANA MARIA PANDO CACIANO" initials="LC" userId="S::luciana.pando@pronabec.gob.pe::82608f14-0c6f-423a-ad81-2a5263d0a4c6" providerId="AD"/>
  <p188:author id="{BF3C13D6-7008-4C9E-765B-A33A4549F80B}" name="LUCIA DEL ROSARIO ESPEZUA BERRIOS" initials="LB" userId="S::lucia.espezua@pronabec.gob.pe::0384643d-b694-44ae-bb5a-f14f805aae3e" providerId="AD"/>
  <p188:author id="{CBDB96E2-4918-B7E5-937D-8FB47FE3A3D4}" name="NIKOLAI ELIAS TOVAR SOTO" initials="NS" userId="S::nikolai.tovar@pronabec.gob.pe::ebb1bcec-34e6-4d34-95b8-abe80b173b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86F"/>
    <a:srgbClr val="DA2E78"/>
    <a:srgbClr val="00A9C5"/>
    <a:srgbClr val="03AB9A"/>
    <a:srgbClr val="002060"/>
    <a:srgbClr val="123D59"/>
    <a:srgbClr val="E3F6F9"/>
    <a:srgbClr val="9CDEE9"/>
    <a:srgbClr val="00AEBD"/>
    <a:srgbClr val="FDE7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711BB-89A5-2448-C3CC-81107E2BF3E5}" v="2" dt="2025-11-10T19:32:00.723"/>
    <p1510:client id="{EFFDFDD4-F322-2822-EF95-09A9D0E7ECFB}" v="7" dt="2025-11-10T06:03:49.84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omments/modernComment_19A_AA11B668.xml><?xml version="1.0" encoding="utf-8"?>
<p188:cmLst xmlns:a="http://schemas.openxmlformats.org/drawingml/2006/main" xmlns:r="http://schemas.openxmlformats.org/officeDocument/2006/relationships" xmlns:p188="http://schemas.microsoft.com/office/powerpoint/2018/8/main">
  <p188:cm id="{FB87A4B9-09B7-4132-82E1-E687008A0FB3}" authorId="{0BD0FF58-BFF6-A2AE-C2A3-E02850740B9A}" status="resolved" created="2025-11-06T21:53:13.663" complete="100000">
    <ac:txMkLst xmlns:ac="http://schemas.microsoft.com/office/drawing/2013/main/command">
      <pc:docMk xmlns:pc="http://schemas.microsoft.com/office/powerpoint/2013/main/command"/>
      <pc:sldMk xmlns:pc="http://schemas.microsoft.com/office/powerpoint/2013/main/command" cId="2853287528" sldId="410"/>
      <ac:spMk id="15" creationId="{1B44B44C-B4E4-5824-E0A9-4182D2AEB898}"/>
      <ac:txMk cp="61">
        <ac:context len="88" hash="3743175191"/>
      </ac:txMk>
    </ac:txMkLst>
    <p188:pos x="1096536" y="631902"/>
    <p188:txBody>
      <a:bodyPr/>
      <a:lstStyle/>
      <a:p>
        <a:r>
          <a:rPr lang="es-ES"/>
          <a:t>mujer: entre -9.0 y -6.4 pp.</a:t>
        </a:r>
      </a:p>
    </p188:txBody>
  </p188:cm>
  <p188:cm id="{B873A843-082B-4CF2-ABC8-2181588FAAD2}" authorId="{0BD0FF58-BFF6-A2AE-C2A3-E02850740B9A}" status="resolved" created="2025-11-06T21:55:29.416" complete="100000">
    <ac:txMkLst xmlns:ac="http://schemas.microsoft.com/office/drawing/2013/main/command">
      <pc:docMk xmlns:pc="http://schemas.microsoft.com/office/powerpoint/2013/main/command"/>
      <pc:sldMk xmlns:pc="http://schemas.microsoft.com/office/powerpoint/2013/main/command" cId="2853287528" sldId="410"/>
      <ac:spMk id="16" creationId="{B44E70F5-2DF9-D4B4-7981-0E094A3C55B7}"/>
      <ac:txMk cp="96">
        <ac:context len="97" hash="2698792512"/>
      </ac:txMk>
    </ac:txMkLst>
    <p188:pos x="1477536" y="966439"/>
    <p188:txBody>
      <a:bodyPr/>
      <a:lstStyle/>
      <a:p>
        <a:r>
          <a:rPr lang="es-ES"/>
          <a:t>Lima Met: entre -7.6 y -5.2 pp.</a:t>
        </a:r>
      </a:p>
    </p188:txBody>
  </p188:cm>
  <p188:cm id="{4B8B4552-F331-4F42-8172-E6C5545CDDD7}" authorId="{0BD0FF58-BFF6-A2AE-C2A3-E02850740B9A}" status="resolved" created="2025-11-06T21:57:33.236" complete="100000">
    <ac:txMkLst xmlns:ac="http://schemas.microsoft.com/office/drawing/2013/main/command">
      <pc:docMk xmlns:pc="http://schemas.microsoft.com/office/powerpoint/2013/main/command"/>
      <pc:sldMk xmlns:pc="http://schemas.microsoft.com/office/powerpoint/2013/main/command" cId="2853287528" sldId="410"/>
      <ac:spMk id="17" creationId="{BBD0417A-6F59-66A0-9509-48E4A929DD07}"/>
      <ac:txMk cp="114">
        <ac:context len="115" hash="83461196"/>
      </ac:txMk>
    </ac:txMkLst>
    <p188:pos x="1598341" y="1068658"/>
    <p188:txBody>
      <a:bodyPr/>
      <a:lstStyle/>
      <a:p>
        <a:r>
          <a:rPr lang="es-ES"/>
          <a:t>latam: entre -22.9 y -18.8 pp.</a:t>
        </a:r>
      </a:p>
    </p188:txBody>
  </p188:cm>
  <p188:cm id="{9155A07B-9D3B-4F86-A2E9-3AE1195F7992}" authorId="{0BD0FF58-BFF6-A2AE-C2A3-E02850740B9A}" status="resolved" created="2025-11-06T21:59:24.649" complete="100000">
    <ac:txMkLst xmlns:ac="http://schemas.microsoft.com/office/drawing/2013/main/command">
      <pc:docMk xmlns:pc="http://schemas.microsoft.com/office/powerpoint/2013/main/command"/>
      <pc:sldMk xmlns:pc="http://schemas.microsoft.com/office/powerpoint/2013/main/command" cId="2853287528" sldId="410"/>
      <ac:spMk id="18" creationId="{A64351AB-7334-6AE5-2262-198A49B59AF3}"/>
      <ac:txMk cp="60">
        <ac:context len="191" hash="4185328768"/>
      </ac:txMk>
    </ac:txMkLst>
    <p188:pos x="1719146" y="427463"/>
    <p188:txBody>
      <a:bodyPr/>
      <a:lstStyle/>
      <a:p>
        <a:r>
          <a:rPr lang="es-ES"/>
          <a:t>2015: entre 7.8 y 8.2 pp.</a:t>
        </a:r>
      </a:p>
    </p188:txBody>
  </p188:cm>
  <p188:cm id="{B62FC305-D80F-45E9-9DEC-40E03CCF24B4}" authorId="{0BD0FF58-BFF6-A2AE-C2A3-E02850740B9A}" status="resolved" created="2025-11-06T22:00:07.652" complete="100000">
    <ac:txMkLst xmlns:ac="http://schemas.microsoft.com/office/drawing/2013/main/command">
      <pc:docMk xmlns:pc="http://schemas.microsoft.com/office/powerpoint/2013/main/command"/>
      <pc:sldMk xmlns:pc="http://schemas.microsoft.com/office/powerpoint/2013/main/command" cId="2853287528" sldId="410"/>
      <ac:spMk id="18" creationId="{A64351AB-7334-6AE5-2262-198A49B59AF3}"/>
      <ac:txMk cp="93">
        <ac:context len="191" hash="4185328768"/>
      </ac:txMk>
    </ac:txMkLst>
    <p188:pos x="1923585" y="604024"/>
    <p188:txBody>
      <a:bodyPr/>
      <a:lstStyle/>
      <a:p>
        <a:r>
          <a:rPr lang="es-ES"/>
          <a:t>2018: entre -17.2 y 13.1 pp.</a:t>
        </a:r>
      </a:p>
    </p188:txBody>
  </p188:cm>
  <p188:cm id="{BFDA5E28-4246-4E6A-90AC-FBB5E69F715A}" authorId="{0BD0FF58-BFF6-A2AE-C2A3-E02850740B9A}" status="resolved" created="2025-11-06T22:00:43.810" complete="100000">
    <ac:txMkLst xmlns:ac="http://schemas.microsoft.com/office/drawing/2013/main/command">
      <pc:docMk xmlns:pc="http://schemas.microsoft.com/office/powerpoint/2013/main/command"/>
      <pc:sldMk xmlns:pc="http://schemas.microsoft.com/office/powerpoint/2013/main/command" cId="2853287528" sldId="410"/>
      <ac:spMk id="18" creationId="{A64351AB-7334-6AE5-2262-198A49B59AF3}"/>
      <ac:txMk cp="111" len="7">
        <ac:context len="191" hash="4185328768"/>
      </ac:txMk>
    </ac:txMkLst>
    <p188:pos x="1877121" y="789878"/>
    <p188:txBody>
      <a:bodyPr/>
      <a:lstStyle/>
      <a:p>
        <a:r>
          <a:rPr lang="es-ES"/>
          <a:t>2019: -9.5 pp. (sí, solo un número).</a:t>
        </a:r>
      </a:p>
    </p188:txBody>
  </p188:cm>
  <p188:cm id="{82A2D62E-CDA1-4AB3-872B-AE09B40AD10A}" authorId="{0BD0FF58-BFF6-A2AE-C2A3-E02850740B9A}" status="resolved" created="2025-11-06T22:01:37.952" complete="100000">
    <ac:txMkLst xmlns:ac="http://schemas.microsoft.com/office/drawing/2013/main/command">
      <pc:docMk xmlns:pc="http://schemas.microsoft.com/office/powerpoint/2013/main/command"/>
      <pc:sldMk xmlns:pc="http://schemas.microsoft.com/office/powerpoint/2013/main/command" cId="2853287528" sldId="410"/>
      <ac:spMk id="18" creationId="{A64351AB-7334-6AE5-2262-198A49B59AF3}"/>
      <ac:txMk cp="155">
        <ac:context len="191" hash="4185328768"/>
      </ac:txMk>
    </ac:txMkLst>
    <p188:pos x="1970048" y="975731"/>
    <p188:txBody>
      <a:bodyPr/>
      <a:lstStyle/>
      <a:p>
        <a:r>
          <a:rPr lang="es-ES"/>
          <a:t>2020: entre -14.2 y -13.3 pp. </a:t>
        </a:r>
      </a:p>
    </p188:txBody>
  </p188:cm>
  <p188:cm id="{E0504DD2-0C0E-4F38-AB81-9718F8A390B5}" authorId="{0BD0FF58-BFF6-A2AE-C2A3-E02850740B9A}" status="resolved" created="2025-11-06T22:02:04.047" complete="100000">
    <ac:txMkLst xmlns:ac="http://schemas.microsoft.com/office/drawing/2013/main/command">
      <pc:docMk xmlns:pc="http://schemas.microsoft.com/office/powerpoint/2013/main/command"/>
      <pc:sldMk xmlns:pc="http://schemas.microsoft.com/office/powerpoint/2013/main/command" cId="2853287528" sldId="410"/>
      <ac:spMk id="18" creationId="{A64351AB-7334-6AE5-2262-198A49B59AF3}"/>
      <ac:txMk cp="190">
        <ac:context len="191" hash="4185328768"/>
      </ac:txMk>
    </ac:txMkLst>
    <p188:pos x="1970048" y="1152292"/>
    <p188:txBody>
      <a:bodyPr/>
      <a:lstStyle/>
      <a:p>
        <a:r>
          <a:rPr lang="es-ES"/>
          <a:t>2021: Entre -19.8 y -19.5 pp.</a:t>
        </a:r>
      </a:p>
    </p188:txBody>
  </p188:cm>
  <p188:cm id="{52E351E4-D33D-402A-816D-F03362D56644}" authorId="{0BD0FF58-BFF6-A2AE-C2A3-E02850740B9A}" status="resolved" created="2025-11-06T22:02:49.658" complete="100000">
    <ac:txMkLst xmlns:ac="http://schemas.microsoft.com/office/drawing/2013/main/command">
      <pc:docMk xmlns:pc="http://schemas.microsoft.com/office/powerpoint/2013/main/command"/>
      <pc:sldMk xmlns:pc="http://schemas.microsoft.com/office/powerpoint/2013/main/command" cId="2853287528" sldId="410"/>
      <ac:spMk id="23" creationId="{1FA67F6F-7388-42E0-BB3E-AB2944E89079}"/>
      <ac:txMk cp="52" len="4">
        <ac:context len="57" hash="3453137798"/>
      </ac:txMk>
    </ac:txMkLst>
    <p188:pos x="845634" y="427463"/>
    <p188:txBody>
      <a:bodyPr/>
      <a:lstStyle/>
      <a:p>
        <a:r>
          <a:rPr lang="es-ES"/>
          <a:t>carrera stem en Perú: entre -10.0 y -6.7 pp.</a:t>
        </a:r>
      </a:p>
    </p188:txBody>
  </p188:cm>
  <p188:cm id="{299A77E2-979F-4105-B9D0-EFD9879D742B}" authorId="{0BD0FF58-BFF6-A2AE-C2A3-E02850740B9A}" status="resolved" created="2025-11-06T22:04:47.130" complete="100000">
    <ac:txMkLst xmlns:ac="http://schemas.microsoft.com/office/drawing/2013/main/command">
      <pc:docMk xmlns:pc="http://schemas.microsoft.com/office/powerpoint/2013/main/command"/>
      <pc:sldMk xmlns:pc="http://schemas.microsoft.com/office/powerpoint/2013/main/command" cId="2853287528" sldId="410"/>
      <ac:spMk id="19" creationId="{2E939D4E-8A64-A517-E661-0A4182DC6CFC}"/>
      <ac:txMk cp="0" len="45">
        <ac:context len="66" hash="3413812039"/>
      </ac:txMk>
    </ac:txMkLst>
    <p188:pos x="2081560" y="985024"/>
    <p188:txBody>
      <a:bodyPr/>
      <a:lstStyle/>
      <a:p>
        <a:r>
          <a:rPr lang="es-ES"/>
          <a:t>reduce la probabilidad de retorno entre -24.1 y -7.3 pp. (solo eso, para no colocar tantas cifras).</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357761-AFC2-4347-B7B3-DA559EFA812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ES"/>
        </a:p>
      </dgm:t>
    </dgm:pt>
    <dgm:pt modelId="{DD93173A-D20C-42DE-B279-969C10286659}">
      <dgm:prSet phldrT="[Texto]" phldr="0" custT="0"/>
      <dgm:spPr/>
      <dgm:t>
        <a:bodyPr/>
        <a:lstStyle/>
        <a:p>
          <a:pPr rtl="0"/>
          <a:r>
            <a:rPr lang="es-ES" sz="1800">
              <a:latin typeface="Poppins"/>
              <a:cs typeface="Poppins"/>
            </a:rPr>
            <a:t>Valor posgrado</a:t>
          </a:r>
        </a:p>
      </dgm:t>
    </dgm:pt>
    <dgm:pt modelId="{4C9D1C40-19E3-48A4-B01F-01027EE95767}" type="parTrans" cxnId="{2D5D72EF-BE20-4567-90FF-7020C571DCED}">
      <dgm:prSet/>
      <dgm:spPr/>
      <dgm:t>
        <a:bodyPr/>
        <a:lstStyle/>
        <a:p>
          <a:endParaRPr lang="es-ES"/>
        </a:p>
      </dgm:t>
    </dgm:pt>
    <dgm:pt modelId="{E1D7EF66-DC4C-4C3A-AA8B-1007874A8316}" type="sibTrans" cxnId="{2D5D72EF-BE20-4567-90FF-7020C571DCED}">
      <dgm:prSet/>
      <dgm:spPr/>
      <dgm:t>
        <a:bodyPr/>
        <a:lstStyle/>
        <a:p>
          <a:endParaRPr lang="es-ES"/>
        </a:p>
      </dgm:t>
    </dgm:pt>
    <dgm:pt modelId="{12FA8749-C9A2-46FE-AB1D-61792AC4520F}">
      <dgm:prSet phldrT="[Texto]" phldr="0"/>
      <dgm:spPr/>
      <dgm:t>
        <a:bodyPr/>
        <a:lstStyle/>
        <a:p>
          <a:pPr rtl="0"/>
          <a:r>
            <a:rPr lang="es-ES" sz="1800">
              <a:latin typeface="Poppins"/>
              <a:cs typeface="Poppins"/>
            </a:rPr>
            <a:t>Fines instrumentales</a:t>
          </a:r>
        </a:p>
      </dgm:t>
    </dgm:pt>
    <dgm:pt modelId="{D7EDF48F-5092-49F8-9293-878BE4D123AF}" type="parTrans" cxnId="{F9E23E9B-D21D-4076-88B6-7FA643BA0339}">
      <dgm:prSet/>
      <dgm:spPr/>
      <dgm:t>
        <a:bodyPr/>
        <a:lstStyle/>
        <a:p>
          <a:endParaRPr lang="es-ES"/>
        </a:p>
      </dgm:t>
    </dgm:pt>
    <dgm:pt modelId="{8E4C3D35-7B3B-44E9-9493-E0A2FFBFCBA1}" type="sibTrans" cxnId="{F9E23E9B-D21D-4076-88B6-7FA643BA0339}">
      <dgm:prSet/>
      <dgm:spPr/>
      <dgm:t>
        <a:bodyPr/>
        <a:lstStyle/>
        <a:p>
          <a:endParaRPr lang="es-ES"/>
        </a:p>
      </dgm:t>
    </dgm:pt>
    <dgm:pt modelId="{58DEE95B-79B7-4EA8-A60E-8457ED783965}">
      <dgm:prSet phldrT="[Texto]" phldr="0"/>
      <dgm:spPr/>
      <dgm:t>
        <a:bodyPr/>
        <a:lstStyle/>
        <a:p>
          <a:pPr rtl="0"/>
          <a:r>
            <a:rPr lang="es-ES" sz="1800">
              <a:latin typeface="Poppins"/>
              <a:cs typeface="Poppins"/>
            </a:rPr>
            <a:t>Fines simbólicos</a:t>
          </a:r>
        </a:p>
      </dgm:t>
    </dgm:pt>
    <dgm:pt modelId="{464CADD1-9926-4CE5-B81B-7EFE167DB854}" type="parTrans" cxnId="{6D5CACF4-CC00-4099-9F8A-D579C2CFE6BB}">
      <dgm:prSet/>
      <dgm:spPr/>
      <dgm:t>
        <a:bodyPr/>
        <a:lstStyle/>
        <a:p>
          <a:endParaRPr lang="es-ES"/>
        </a:p>
      </dgm:t>
    </dgm:pt>
    <dgm:pt modelId="{C884DF8E-A3B8-4C9E-9BDE-2DB592B833CB}" type="sibTrans" cxnId="{6D5CACF4-CC00-4099-9F8A-D579C2CFE6BB}">
      <dgm:prSet/>
      <dgm:spPr/>
      <dgm:t>
        <a:bodyPr/>
        <a:lstStyle/>
        <a:p>
          <a:endParaRPr lang="es-ES"/>
        </a:p>
      </dgm:t>
    </dgm:pt>
    <dgm:pt modelId="{D74B7AF8-0B83-4C6B-A794-285D42DABC55}">
      <dgm:prSet phldrT="[Texto]" phldr="0"/>
      <dgm:spPr>
        <a:solidFill>
          <a:schemeClr val="accent1">
            <a:lumMod val="50000"/>
          </a:schemeClr>
        </a:solidFill>
      </dgm:spPr>
      <dgm:t>
        <a:bodyPr/>
        <a:lstStyle/>
        <a:p>
          <a:pPr rtl="0"/>
          <a:r>
            <a:rPr lang="es-ES" sz="1800" dirty="0">
              <a:latin typeface="Poppins"/>
              <a:cs typeface="Poppins"/>
            </a:rPr>
            <a:t>Determinantes retorno</a:t>
          </a:r>
        </a:p>
      </dgm:t>
    </dgm:pt>
    <dgm:pt modelId="{9671559C-74E1-423A-81B2-334F719B3F15}" type="parTrans" cxnId="{3EBD2740-5AC3-433F-B148-F72BD818CAC2}">
      <dgm:prSet/>
      <dgm:spPr/>
      <dgm:t>
        <a:bodyPr/>
        <a:lstStyle/>
        <a:p>
          <a:endParaRPr lang="es-ES"/>
        </a:p>
      </dgm:t>
    </dgm:pt>
    <dgm:pt modelId="{B0D245AB-7FAA-46EF-9D3C-94AB08DBA2F1}" type="sibTrans" cxnId="{3EBD2740-5AC3-433F-B148-F72BD818CAC2}">
      <dgm:prSet/>
      <dgm:spPr/>
      <dgm:t>
        <a:bodyPr/>
        <a:lstStyle/>
        <a:p>
          <a:endParaRPr lang="es-ES"/>
        </a:p>
      </dgm:t>
    </dgm:pt>
    <dgm:pt modelId="{BDE965AC-AE02-456B-BC0E-952165F27AE7}">
      <dgm:prSet phldrT="[Texto]" phldr="0"/>
      <dgm:spPr>
        <a:solidFill>
          <a:schemeClr val="accent1">
            <a:lumMod val="20000"/>
            <a:lumOff val="80000"/>
            <a:alpha val="90000"/>
          </a:schemeClr>
        </a:solidFill>
      </dgm:spPr>
      <dgm:t>
        <a:bodyPr/>
        <a:lstStyle/>
        <a:p>
          <a:pPr rtl="0"/>
          <a:r>
            <a:rPr lang="es-ES" sz="1800">
              <a:latin typeface="Poppins"/>
              <a:cs typeface="Poppins"/>
            </a:rPr>
            <a:t>Factores personales</a:t>
          </a:r>
        </a:p>
      </dgm:t>
    </dgm:pt>
    <dgm:pt modelId="{9E5EB875-0A3F-41FD-B719-6D9D7CE0821B}" type="parTrans" cxnId="{B3BE8110-B382-4DC1-A487-5378894D4F02}">
      <dgm:prSet/>
      <dgm:spPr/>
      <dgm:t>
        <a:bodyPr/>
        <a:lstStyle/>
        <a:p>
          <a:endParaRPr lang="es-ES"/>
        </a:p>
      </dgm:t>
    </dgm:pt>
    <dgm:pt modelId="{0EF4BCF6-2841-40F1-A98B-3DA9DCC6CB2E}" type="sibTrans" cxnId="{B3BE8110-B382-4DC1-A487-5378894D4F02}">
      <dgm:prSet/>
      <dgm:spPr/>
      <dgm:t>
        <a:bodyPr/>
        <a:lstStyle/>
        <a:p>
          <a:endParaRPr lang="es-ES"/>
        </a:p>
      </dgm:t>
    </dgm:pt>
    <dgm:pt modelId="{C6989BDE-D421-4C9B-8B7E-DE622E9DFAC0}">
      <dgm:prSet phldrT="[Texto]" phldr="0"/>
      <dgm:spPr>
        <a:solidFill>
          <a:schemeClr val="accent1">
            <a:lumMod val="20000"/>
            <a:lumOff val="80000"/>
            <a:alpha val="90000"/>
          </a:schemeClr>
        </a:solidFill>
      </dgm:spPr>
      <dgm:t>
        <a:bodyPr/>
        <a:lstStyle/>
        <a:p>
          <a:pPr rtl="0"/>
          <a:r>
            <a:rPr lang="es-ES" sz="1800">
              <a:latin typeface="Poppins"/>
              <a:cs typeface="Poppins"/>
            </a:rPr>
            <a:t>Factores académicos</a:t>
          </a:r>
        </a:p>
      </dgm:t>
    </dgm:pt>
    <dgm:pt modelId="{FA315B6B-66A4-44D4-BC5F-3943878BEFA5}" type="parTrans" cxnId="{23236951-AB91-4EF2-9DA9-1ED3894FE863}">
      <dgm:prSet/>
      <dgm:spPr/>
      <dgm:t>
        <a:bodyPr/>
        <a:lstStyle/>
        <a:p>
          <a:endParaRPr lang="es-ES"/>
        </a:p>
      </dgm:t>
    </dgm:pt>
    <dgm:pt modelId="{A023DC6B-6A2C-4E9C-9835-891BA9D42D5F}" type="sibTrans" cxnId="{23236951-AB91-4EF2-9DA9-1ED3894FE863}">
      <dgm:prSet/>
      <dgm:spPr/>
      <dgm:t>
        <a:bodyPr/>
        <a:lstStyle/>
        <a:p>
          <a:endParaRPr lang="es-ES"/>
        </a:p>
      </dgm:t>
    </dgm:pt>
    <dgm:pt modelId="{E080ADDA-98EF-44C7-97B1-01AD3471593B}">
      <dgm:prSet phldrT="[Texto]" phldr="0"/>
      <dgm:spPr/>
      <dgm:t>
        <a:bodyPr/>
        <a:lstStyle/>
        <a:p>
          <a:pPr rtl="0"/>
          <a:r>
            <a:rPr lang="es-ES" sz="1800">
              <a:latin typeface="Poppins"/>
              <a:cs typeface="Poppins"/>
            </a:rPr>
            <a:t>Reinserción laboral</a:t>
          </a:r>
        </a:p>
      </dgm:t>
    </dgm:pt>
    <dgm:pt modelId="{40DA8B50-181D-4764-9F36-003FA743F95A}" type="parTrans" cxnId="{C8044DD5-1808-41CE-9A97-07928DAF6798}">
      <dgm:prSet/>
      <dgm:spPr/>
      <dgm:t>
        <a:bodyPr/>
        <a:lstStyle/>
        <a:p>
          <a:endParaRPr lang="es-ES"/>
        </a:p>
      </dgm:t>
    </dgm:pt>
    <dgm:pt modelId="{13B316E4-C497-4141-9995-0442CCF03C78}" type="sibTrans" cxnId="{C8044DD5-1808-41CE-9A97-07928DAF6798}">
      <dgm:prSet/>
      <dgm:spPr/>
      <dgm:t>
        <a:bodyPr/>
        <a:lstStyle/>
        <a:p>
          <a:endParaRPr lang="es-ES"/>
        </a:p>
      </dgm:t>
    </dgm:pt>
    <dgm:pt modelId="{51698156-60DB-4BB5-81E4-AF1443C3E67F}">
      <dgm:prSet phldrT="[Texto]" phldr="0"/>
      <dgm:spPr/>
      <dgm:t>
        <a:bodyPr/>
        <a:lstStyle/>
        <a:p>
          <a:pPr rtl="0"/>
          <a:r>
            <a:rPr lang="es-ES" sz="1800">
              <a:latin typeface="Poppins"/>
              <a:cs typeface="Poppins"/>
            </a:rPr>
            <a:t>Capital social</a:t>
          </a:r>
        </a:p>
      </dgm:t>
    </dgm:pt>
    <dgm:pt modelId="{5D021E23-183F-4079-89BF-9DB5FB336DB9}" type="parTrans" cxnId="{EB603709-A296-4663-8074-76D285405E8D}">
      <dgm:prSet/>
      <dgm:spPr/>
      <dgm:t>
        <a:bodyPr/>
        <a:lstStyle/>
        <a:p>
          <a:endParaRPr lang="es-ES"/>
        </a:p>
      </dgm:t>
    </dgm:pt>
    <dgm:pt modelId="{8D16809F-F424-49E4-B2DE-B4DFF9FF56F6}" type="sibTrans" cxnId="{EB603709-A296-4663-8074-76D285405E8D}">
      <dgm:prSet/>
      <dgm:spPr/>
      <dgm:t>
        <a:bodyPr/>
        <a:lstStyle/>
        <a:p>
          <a:endParaRPr lang="es-ES"/>
        </a:p>
      </dgm:t>
    </dgm:pt>
    <dgm:pt modelId="{74DFB9AE-BB0A-44A0-B707-9F5290371CD5}">
      <dgm:prSet phldrT="[Texto]" phldr="0"/>
      <dgm:spPr/>
      <dgm:t>
        <a:bodyPr/>
        <a:lstStyle/>
        <a:p>
          <a:pPr rtl="0"/>
          <a:r>
            <a:rPr lang="es-ES" sz="1800">
              <a:latin typeface="Poppins"/>
              <a:cs typeface="Poppins"/>
            </a:rPr>
            <a:t>Oportunidades disponibles</a:t>
          </a:r>
        </a:p>
      </dgm:t>
    </dgm:pt>
    <dgm:pt modelId="{648168C8-5A9F-4A78-A97E-D0A25E834881}" type="parTrans" cxnId="{527ADF4B-5FD0-4172-BDAF-F0D63354AF8A}">
      <dgm:prSet/>
      <dgm:spPr/>
      <dgm:t>
        <a:bodyPr/>
        <a:lstStyle/>
        <a:p>
          <a:endParaRPr lang="es-ES"/>
        </a:p>
      </dgm:t>
    </dgm:pt>
    <dgm:pt modelId="{F4A1F7DE-C551-4B08-AC66-4E93FBE2B55C}" type="sibTrans" cxnId="{527ADF4B-5FD0-4172-BDAF-F0D63354AF8A}">
      <dgm:prSet/>
      <dgm:spPr/>
      <dgm:t>
        <a:bodyPr/>
        <a:lstStyle/>
        <a:p>
          <a:endParaRPr lang="es-ES"/>
        </a:p>
      </dgm:t>
    </dgm:pt>
    <dgm:pt modelId="{727D1DED-34BA-4E24-9D47-9044503AB9F9}">
      <dgm:prSet phldr="0"/>
      <dgm:spPr/>
      <dgm:t>
        <a:bodyPr/>
        <a:lstStyle/>
        <a:p>
          <a:pPr rtl="0"/>
          <a:r>
            <a:rPr lang="es-ES" sz="1800">
              <a:latin typeface="Poppins"/>
              <a:cs typeface="Poppins"/>
            </a:rPr>
            <a:t>Acceso depende de capitales acumulados</a:t>
          </a:r>
        </a:p>
      </dgm:t>
    </dgm:pt>
    <dgm:pt modelId="{161E2D5A-2D6A-4BC8-8D36-22B143E59901}" type="parTrans" cxnId="{FCC2C2EE-3431-44E4-872B-B90DCDF6D605}">
      <dgm:prSet/>
      <dgm:spPr/>
      <dgm:t>
        <a:bodyPr/>
        <a:lstStyle/>
        <a:p>
          <a:endParaRPr lang="es-ES"/>
        </a:p>
      </dgm:t>
    </dgm:pt>
    <dgm:pt modelId="{005860BE-E3AD-4D26-8BE6-E9E8E5239350}" type="sibTrans" cxnId="{FCC2C2EE-3431-44E4-872B-B90DCDF6D605}">
      <dgm:prSet/>
      <dgm:spPr/>
      <dgm:t>
        <a:bodyPr/>
        <a:lstStyle/>
        <a:p>
          <a:endParaRPr lang="es-ES"/>
        </a:p>
      </dgm:t>
    </dgm:pt>
    <dgm:pt modelId="{DB131364-FA8E-4A25-88D3-109C4FB1AB1B}">
      <dgm:prSet phldr="0"/>
      <dgm:spPr>
        <a:solidFill>
          <a:schemeClr val="accent1">
            <a:lumMod val="20000"/>
            <a:lumOff val="80000"/>
            <a:alpha val="90000"/>
          </a:schemeClr>
        </a:solidFill>
      </dgm:spPr>
      <dgm:t>
        <a:bodyPr/>
        <a:lstStyle/>
        <a:p>
          <a:pPr rtl="0"/>
          <a:r>
            <a:rPr lang="es-ES" sz="1800">
              <a:latin typeface="Poppins"/>
              <a:cs typeface="Poppins"/>
            </a:rPr>
            <a:t>Factores institucionales</a:t>
          </a:r>
        </a:p>
      </dgm:t>
    </dgm:pt>
    <dgm:pt modelId="{B4C3A2CC-7ACF-4CB5-99CD-E5023A2B8A20}" type="parTrans" cxnId="{AB6DD71E-E976-4E1D-95E4-BB63C8377CFC}">
      <dgm:prSet/>
      <dgm:spPr/>
      <dgm:t>
        <a:bodyPr/>
        <a:lstStyle/>
        <a:p>
          <a:endParaRPr lang="es-ES"/>
        </a:p>
      </dgm:t>
    </dgm:pt>
    <dgm:pt modelId="{92B9573C-93C0-4316-BADD-506FB2DE117B}" type="sibTrans" cxnId="{AB6DD71E-E976-4E1D-95E4-BB63C8377CFC}">
      <dgm:prSet/>
      <dgm:spPr/>
      <dgm:t>
        <a:bodyPr/>
        <a:lstStyle/>
        <a:p>
          <a:endParaRPr lang="es-ES"/>
        </a:p>
      </dgm:t>
    </dgm:pt>
    <dgm:pt modelId="{8E04C8E1-6E11-4782-9A5F-B4CC21CDC713}" type="pres">
      <dgm:prSet presAssocID="{42357761-AFC2-4347-B7B3-DA559EFA8126}" presName="Name0" presStyleCnt="0">
        <dgm:presLayoutVars>
          <dgm:dir/>
          <dgm:animLvl val="lvl"/>
          <dgm:resizeHandles val="exact"/>
        </dgm:presLayoutVars>
      </dgm:prSet>
      <dgm:spPr/>
      <dgm:t>
        <a:bodyPr/>
        <a:lstStyle/>
        <a:p>
          <a:endParaRPr lang="es-ES"/>
        </a:p>
      </dgm:t>
    </dgm:pt>
    <dgm:pt modelId="{D29FB084-DEB8-4825-8044-CD5788DF542E}" type="pres">
      <dgm:prSet presAssocID="{DD93173A-D20C-42DE-B279-969C10286659}" presName="composite" presStyleCnt="0"/>
      <dgm:spPr/>
    </dgm:pt>
    <dgm:pt modelId="{7A8065B8-AFAE-4256-8F9D-A68CDDDDAE93}" type="pres">
      <dgm:prSet presAssocID="{DD93173A-D20C-42DE-B279-969C10286659}" presName="parTx" presStyleLbl="alignNode1" presStyleIdx="0" presStyleCnt="3">
        <dgm:presLayoutVars>
          <dgm:chMax val="0"/>
          <dgm:chPref val="0"/>
          <dgm:bulletEnabled val="1"/>
        </dgm:presLayoutVars>
      </dgm:prSet>
      <dgm:spPr/>
      <dgm:t>
        <a:bodyPr/>
        <a:lstStyle/>
        <a:p>
          <a:endParaRPr lang="es-ES"/>
        </a:p>
      </dgm:t>
    </dgm:pt>
    <dgm:pt modelId="{894A6935-326F-40DB-9A14-8EC2CCA518D0}" type="pres">
      <dgm:prSet presAssocID="{DD93173A-D20C-42DE-B279-969C10286659}" presName="desTx" presStyleLbl="alignAccFollowNode1" presStyleIdx="0" presStyleCnt="3">
        <dgm:presLayoutVars>
          <dgm:bulletEnabled val="1"/>
        </dgm:presLayoutVars>
      </dgm:prSet>
      <dgm:spPr/>
      <dgm:t>
        <a:bodyPr/>
        <a:lstStyle/>
        <a:p>
          <a:endParaRPr lang="es-ES"/>
        </a:p>
      </dgm:t>
    </dgm:pt>
    <dgm:pt modelId="{2427C240-FB8E-4B78-B14C-9ED2D8C79D6A}" type="pres">
      <dgm:prSet presAssocID="{E1D7EF66-DC4C-4C3A-AA8B-1007874A8316}" presName="space" presStyleCnt="0"/>
      <dgm:spPr/>
    </dgm:pt>
    <dgm:pt modelId="{FF5BF4CD-7AB7-4FAF-ABEB-AC7A1D4DBCDC}" type="pres">
      <dgm:prSet presAssocID="{D74B7AF8-0B83-4C6B-A794-285D42DABC55}" presName="composite" presStyleCnt="0"/>
      <dgm:spPr/>
    </dgm:pt>
    <dgm:pt modelId="{27CF5D13-A225-4854-82FF-70A4FA75F5A1}" type="pres">
      <dgm:prSet presAssocID="{D74B7AF8-0B83-4C6B-A794-285D42DABC55}" presName="parTx" presStyleLbl="alignNode1" presStyleIdx="1" presStyleCnt="3">
        <dgm:presLayoutVars>
          <dgm:chMax val="0"/>
          <dgm:chPref val="0"/>
          <dgm:bulletEnabled val="1"/>
        </dgm:presLayoutVars>
      </dgm:prSet>
      <dgm:spPr/>
      <dgm:t>
        <a:bodyPr/>
        <a:lstStyle/>
        <a:p>
          <a:endParaRPr lang="es-ES"/>
        </a:p>
      </dgm:t>
    </dgm:pt>
    <dgm:pt modelId="{E0012558-BCF0-4CFB-84CD-D53E64432E5C}" type="pres">
      <dgm:prSet presAssocID="{D74B7AF8-0B83-4C6B-A794-285D42DABC55}" presName="desTx" presStyleLbl="alignAccFollowNode1" presStyleIdx="1" presStyleCnt="3">
        <dgm:presLayoutVars>
          <dgm:bulletEnabled val="1"/>
        </dgm:presLayoutVars>
      </dgm:prSet>
      <dgm:spPr/>
      <dgm:t>
        <a:bodyPr/>
        <a:lstStyle/>
        <a:p>
          <a:endParaRPr lang="es-ES"/>
        </a:p>
      </dgm:t>
    </dgm:pt>
    <dgm:pt modelId="{59FED4A8-0E0F-4514-A98B-C0B075FEDC3A}" type="pres">
      <dgm:prSet presAssocID="{B0D245AB-7FAA-46EF-9D3C-94AB08DBA2F1}" presName="space" presStyleCnt="0"/>
      <dgm:spPr/>
    </dgm:pt>
    <dgm:pt modelId="{0D695EBB-27E5-4038-BDA1-BA741A4F88A8}" type="pres">
      <dgm:prSet presAssocID="{E080ADDA-98EF-44C7-97B1-01AD3471593B}" presName="composite" presStyleCnt="0"/>
      <dgm:spPr/>
    </dgm:pt>
    <dgm:pt modelId="{D2E24527-8879-4814-8663-95016CE7C58B}" type="pres">
      <dgm:prSet presAssocID="{E080ADDA-98EF-44C7-97B1-01AD3471593B}" presName="parTx" presStyleLbl="alignNode1" presStyleIdx="2" presStyleCnt="3">
        <dgm:presLayoutVars>
          <dgm:chMax val="0"/>
          <dgm:chPref val="0"/>
          <dgm:bulletEnabled val="1"/>
        </dgm:presLayoutVars>
      </dgm:prSet>
      <dgm:spPr/>
      <dgm:t>
        <a:bodyPr/>
        <a:lstStyle/>
        <a:p>
          <a:endParaRPr lang="es-ES"/>
        </a:p>
      </dgm:t>
    </dgm:pt>
    <dgm:pt modelId="{2A2FD80B-E0C4-4266-BE09-6853B5E87FC6}" type="pres">
      <dgm:prSet presAssocID="{E080ADDA-98EF-44C7-97B1-01AD3471593B}" presName="desTx" presStyleLbl="alignAccFollowNode1" presStyleIdx="2" presStyleCnt="3">
        <dgm:presLayoutVars>
          <dgm:bulletEnabled val="1"/>
        </dgm:presLayoutVars>
      </dgm:prSet>
      <dgm:spPr/>
      <dgm:t>
        <a:bodyPr/>
        <a:lstStyle/>
        <a:p>
          <a:endParaRPr lang="es-ES"/>
        </a:p>
      </dgm:t>
    </dgm:pt>
  </dgm:ptLst>
  <dgm:cxnLst>
    <dgm:cxn modelId="{4174274A-906C-4120-A66E-FBF7D45C222F}" type="presOf" srcId="{727D1DED-34BA-4E24-9D47-9044503AB9F9}" destId="{894A6935-326F-40DB-9A14-8EC2CCA518D0}" srcOrd="0" destOrd="2" presId="urn:microsoft.com/office/officeart/2005/8/layout/hList1"/>
    <dgm:cxn modelId="{C8044DD5-1808-41CE-9A97-07928DAF6798}" srcId="{42357761-AFC2-4347-B7B3-DA559EFA8126}" destId="{E080ADDA-98EF-44C7-97B1-01AD3471593B}" srcOrd="2" destOrd="0" parTransId="{40DA8B50-181D-4764-9F36-003FA743F95A}" sibTransId="{13B316E4-C497-4141-9995-0442CCF03C78}"/>
    <dgm:cxn modelId="{527ADF4B-5FD0-4172-BDAF-F0D63354AF8A}" srcId="{E080ADDA-98EF-44C7-97B1-01AD3471593B}" destId="{74DFB9AE-BB0A-44A0-B707-9F5290371CD5}" srcOrd="1" destOrd="0" parTransId="{648168C8-5A9F-4A78-A97E-D0A25E834881}" sibTransId="{F4A1F7DE-C551-4B08-AC66-4E93FBE2B55C}"/>
    <dgm:cxn modelId="{23404869-BD26-4D96-A9BF-4CE46EBA49DA}" type="presOf" srcId="{BDE965AC-AE02-456B-BC0E-952165F27AE7}" destId="{E0012558-BCF0-4CFB-84CD-D53E64432E5C}" srcOrd="0" destOrd="0" presId="urn:microsoft.com/office/officeart/2005/8/layout/hList1"/>
    <dgm:cxn modelId="{6747F322-8550-41C7-8E52-721BC4666D1D}" type="presOf" srcId="{42357761-AFC2-4347-B7B3-DA559EFA8126}" destId="{8E04C8E1-6E11-4782-9A5F-B4CC21CDC713}" srcOrd="0" destOrd="0" presId="urn:microsoft.com/office/officeart/2005/8/layout/hList1"/>
    <dgm:cxn modelId="{6A03A7D1-735F-4511-9486-B7A61F1E997E}" type="presOf" srcId="{74DFB9AE-BB0A-44A0-B707-9F5290371CD5}" destId="{2A2FD80B-E0C4-4266-BE09-6853B5E87FC6}" srcOrd="0" destOrd="1" presId="urn:microsoft.com/office/officeart/2005/8/layout/hList1"/>
    <dgm:cxn modelId="{EB603709-A296-4663-8074-76D285405E8D}" srcId="{E080ADDA-98EF-44C7-97B1-01AD3471593B}" destId="{51698156-60DB-4BB5-81E4-AF1443C3E67F}" srcOrd="0" destOrd="0" parTransId="{5D021E23-183F-4079-89BF-9DB5FB336DB9}" sibTransId="{8D16809F-F424-49E4-B2DE-B4DFF9FF56F6}"/>
    <dgm:cxn modelId="{42F5E1FF-B422-4244-84EB-D3C0ED2711A1}" type="presOf" srcId="{DD93173A-D20C-42DE-B279-969C10286659}" destId="{7A8065B8-AFAE-4256-8F9D-A68CDDDDAE93}" srcOrd="0" destOrd="0" presId="urn:microsoft.com/office/officeart/2005/8/layout/hList1"/>
    <dgm:cxn modelId="{2D5D72EF-BE20-4567-90FF-7020C571DCED}" srcId="{42357761-AFC2-4347-B7B3-DA559EFA8126}" destId="{DD93173A-D20C-42DE-B279-969C10286659}" srcOrd="0" destOrd="0" parTransId="{4C9D1C40-19E3-48A4-B01F-01027EE95767}" sibTransId="{E1D7EF66-DC4C-4C3A-AA8B-1007874A8316}"/>
    <dgm:cxn modelId="{3F52E9DF-82C7-4C75-B7F6-63A0A9DAF3A4}" type="presOf" srcId="{58DEE95B-79B7-4EA8-A60E-8457ED783965}" destId="{894A6935-326F-40DB-9A14-8EC2CCA518D0}" srcOrd="0" destOrd="1" presId="urn:microsoft.com/office/officeart/2005/8/layout/hList1"/>
    <dgm:cxn modelId="{05DFB6E6-79FC-4AAA-B649-DBDCBC8EE93B}" type="presOf" srcId="{DB131364-FA8E-4A25-88D3-109C4FB1AB1B}" destId="{E0012558-BCF0-4CFB-84CD-D53E64432E5C}" srcOrd="0" destOrd="2" presId="urn:microsoft.com/office/officeart/2005/8/layout/hList1"/>
    <dgm:cxn modelId="{D80E32F5-06D2-4AB7-A627-D65436C7FB9C}" type="presOf" srcId="{12FA8749-C9A2-46FE-AB1D-61792AC4520F}" destId="{894A6935-326F-40DB-9A14-8EC2CCA518D0}" srcOrd="0" destOrd="0" presId="urn:microsoft.com/office/officeart/2005/8/layout/hList1"/>
    <dgm:cxn modelId="{AB6DD71E-E976-4E1D-95E4-BB63C8377CFC}" srcId="{D74B7AF8-0B83-4C6B-A794-285D42DABC55}" destId="{DB131364-FA8E-4A25-88D3-109C4FB1AB1B}" srcOrd="2" destOrd="0" parTransId="{B4C3A2CC-7ACF-4CB5-99CD-E5023A2B8A20}" sibTransId="{92B9573C-93C0-4316-BADD-506FB2DE117B}"/>
    <dgm:cxn modelId="{62F02A30-EEBA-46DB-8DA7-258F573C0888}" type="presOf" srcId="{E080ADDA-98EF-44C7-97B1-01AD3471593B}" destId="{D2E24527-8879-4814-8663-95016CE7C58B}" srcOrd="0" destOrd="0" presId="urn:microsoft.com/office/officeart/2005/8/layout/hList1"/>
    <dgm:cxn modelId="{E4CECDF7-5DAE-4B17-BD66-D353924CBE17}" type="presOf" srcId="{D74B7AF8-0B83-4C6B-A794-285D42DABC55}" destId="{27CF5D13-A225-4854-82FF-70A4FA75F5A1}" srcOrd="0" destOrd="0" presId="urn:microsoft.com/office/officeart/2005/8/layout/hList1"/>
    <dgm:cxn modelId="{3EBD2740-5AC3-433F-B148-F72BD818CAC2}" srcId="{42357761-AFC2-4347-B7B3-DA559EFA8126}" destId="{D74B7AF8-0B83-4C6B-A794-285D42DABC55}" srcOrd="1" destOrd="0" parTransId="{9671559C-74E1-423A-81B2-334F719B3F15}" sibTransId="{B0D245AB-7FAA-46EF-9D3C-94AB08DBA2F1}"/>
    <dgm:cxn modelId="{B3BE8110-B382-4DC1-A487-5378894D4F02}" srcId="{D74B7AF8-0B83-4C6B-A794-285D42DABC55}" destId="{BDE965AC-AE02-456B-BC0E-952165F27AE7}" srcOrd="0" destOrd="0" parTransId="{9E5EB875-0A3F-41FD-B719-6D9D7CE0821B}" sibTransId="{0EF4BCF6-2841-40F1-A98B-3DA9DCC6CB2E}"/>
    <dgm:cxn modelId="{6D5CACF4-CC00-4099-9F8A-D579C2CFE6BB}" srcId="{DD93173A-D20C-42DE-B279-969C10286659}" destId="{58DEE95B-79B7-4EA8-A60E-8457ED783965}" srcOrd="1" destOrd="0" parTransId="{464CADD1-9926-4CE5-B81B-7EFE167DB854}" sibTransId="{C884DF8E-A3B8-4C9E-9BDE-2DB592B833CB}"/>
    <dgm:cxn modelId="{23236951-AB91-4EF2-9DA9-1ED3894FE863}" srcId="{D74B7AF8-0B83-4C6B-A794-285D42DABC55}" destId="{C6989BDE-D421-4C9B-8B7E-DE622E9DFAC0}" srcOrd="1" destOrd="0" parTransId="{FA315B6B-66A4-44D4-BC5F-3943878BEFA5}" sibTransId="{A023DC6B-6A2C-4E9C-9835-891BA9D42D5F}"/>
    <dgm:cxn modelId="{C6FC16CD-99BB-400A-98E4-C025D241611A}" type="presOf" srcId="{51698156-60DB-4BB5-81E4-AF1443C3E67F}" destId="{2A2FD80B-E0C4-4266-BE09-6853B5E87FC6}" srcOrd="0" destOrd="0" presId="urn:microsoft.com/office/officeart/2005/8/layout/hList1"/>
    <dgm:cxn modelId="{FCC2C2EE-3431-44E4-872B-B90DCDF6D605}" srcId="{DD93173A-D20C-42DE-B279-969C10286659}" destId="{727D1DED-34BA-4E24-9D47-9044503AB9F9}" srcOrd="2" destOrd="0" parTransId="{161E2D5A-2D6A-4BC8-8D36-22B143E59901}" sibTransId="{005860BE-E3AD-4D26-8BE6-E9E8E5239350}"/>
    <dgm:cxn modelId="{F9E23E9B-D21D-4076-88B6-7FA643BA0339}" srcId="{DD93173A-D20C-42DE-B279-969C10286659}" destId="{12FA8749-C9A2-46FE-AB1D-61792AC4520F}" srcOrd="0" destOrd="0" parTransId="{D7EDF48F-5092-49F8-9293-878BE4D123AF}" sibTransId="{8E4C3D35-7B3B-44E9-9493-E0A2FFBFCBA1}"/>
    <dgm:cxn modelId="{92264064-0E63-4DE7-B19B-DC74D78D98A5}" type="presOf" srcId="{C6989BDE-D421-4C9B-8B7E-DE622E9DFAC0}" destId="{E0012558-BCF0-4CFB-84CD-D53E64432E5C}" srcOrd="0" destOrd="1" presId="urn:microsoft.com/office/officeart/2005/8/layout/hList1"/>
    <dgm:cxn modelId="{D190B451-2586-49E2-981D-9E54A195F6B0}" type="presParOf" srcId="{8E04C8E1-6E11-4782-9A5F-B4CC21CDC713}" destId="{D29FB084-DEB8-4825-8044-CD5788DF542E}" srcOrd="0" destOrd="0" presId="urn:microsoft.com/office/officeart/2005/8/layout/hList1"/>
    <dgm:cxn modelId="{89921D9A-7C98-4C18-BFF2-F8075C5E921F}" type="presParOf" srcId="{D29FB084-DEB8-4825-8044-CD5788DF542E}" destId="{7A8065B8-AFAE-4256-8F9D-A68CDDDDAE93}" srcOrd="0" destOrd="0" presId="urn:microsoft.com/office/officeart/2005/8/layout/hList1"/>
    <dgm:cxn modelId="{42C736E3-3A9B-4262-A4F5-9D4E6A67FC97}" type="presParOf" srcId="{D29FB084-DEB8-4825-8044-CD5788DF542E}" destId="{894A6935-326F-40DB-9A14-8EC2CCA518D0}" srcOrd="1" destOrd="0" presId="urn:microsoft.com/office/officeart/2005/8/layout/hList1"/>
    <dgm:cxn modelId="{EEBCDD41-5B28-4F6A-87A4-EB7513ACDA73}" type="presParOf" srcId="{8E04C8E1-6E11-4782-9A5F-B4CC21CDC713}" destId="{2427C240-FB8E-4B78-B14C-9ED2D8C79D6A}" srcOrd="1" destOrd="0" presId="urn:microsoft.com/office/officeart/2005/8/layout/hList1"/>
    <dgm:cxn modelId="{ED302847-748E-4C27-A7C6-5BE16A33D2E8}" type="presParOf" srcId="{8E04C8E1-6E11-4782-9A5F-B4CC21CDC713}" destId="{FF5BF4CD-7AB7-4FAF-ABEB-AC7A1D4DBCDC}" srcOrd="2" destOrd="0" presId="urn:microsoft.com/office/officeart/2005/8/layout/hList1"/>
    <dgm:cxn modelId="{9ACFBC83-0BBE-48D4-AB47-D94048B5373E}" type="presParOf" srcId="{FF5BF4CD-7AB7-4FAF-ABEB-AC7A1D4DBCDC}" destId="{27CF5D13-A225-4854-82FF-70A4FA75F5A1}" srcOrd="0" destOrd="0" presId="urn:microsoft.com/office/officeart/2005/8/layout/hList1"/>
    <dgm:cxn modelId="{60588B84-32E6-4CD5-8265-94AD5A96088A}" type="presParOf" srcId="{FF5BF4CD-7AB7-4FAF-ABEB-AC7A1D4DBCDC}" destId="{E0012558-BCF0-4CFB-84CD-D53E64432E5C}" srcOrd="1" destOrd="0" presId="urn:microsoft.com/office/officeart/2005/8/layout/hList1"/>
    <dgm:cxn modelId="{CE953082-7FB2-490B-88A9-13A570AB2EF1}" type="presParOf" srcId="{8E04C8E1-6E11-4782-9A5F-B4CC21CDC713}" destId="{59FED4A8-0E0F-4514-A98B-C0B075FEDC3A}" srcOrd="3" destOrd="0" presId="urn:microsoft.com/office/officeart/2005/8/layout/hList1"/>
    <dgm:cxn modelId="{FB87961D-2AC7-4235-AD63-6236A9C4C1E6}" type="presParOf" srcId="{8E04C8E1-6E11-4782-9A5F-B4CC21CDC713}" destId="{0D695EBB-27E5-4038-BDA1-BA741A4F88A8}" srcOrd="4" destOrd="0" presId="urn:microsoft.com/office/officeart/2005/8/layout/hList1"/>
    <dgm:cxn modelId="{76BF7BC3-F49D-46B9-AB3A-F90B39D276E0}" type="presParOf" srcId="{0D695EBB-27E5-4038-BDA1-BA741A4F88A8}" destId="{D2E24527-8879-4814-8663-95016CE7C58B}" srcOrd="0" destOrd="0" presId="urn:microsoft.com/office/officeart/2005/8/layout/hList1"/>
    <dgm:cxn modelId="{2AC9378B-E6E6-4E96-A21C-DB6599C50436}" type="presParOf" srcId="{0D695EBB-27E5-4038-BDA1-BA741A4F88A8}" destId="{2A2FD80B-E0C4-4266-BE09-6853B5E87FC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11EE7C-D200-4A3A-857A-703132E6DBA4}" type="doc">
      <dgm:prSet loTypeId="urn:microsoft.com/office/officeart/2005/8/layout/bProcess3" loCatId="process" qsTypeId="urn:microsoft.com/office/officeart/2005/8/quickstyle/simple1" qsCatId="simple" csTypeId="urn:microsoft.com/office/officeart/2005/8/colors/accent5_4" csCatId="accent5" phldr="1"/>
      <dgm:spPr/>
      <dgm:t>
        <a:bodyPr/>
        <a:lstStyle/>
        <a:p>
          <a:endParaRPr lang="es-ES"/>
        </a:p>
      </dgm:t>
    </dgm:pt>
    <dgm:pt modelId="{F16C0449-FECF-42D3-88A1-2A84A615E994}">
      <dgm:prSet phldrT="[Texto]" phldr="0"/>
      <dgm:spPr/>
      <dgm:t>
        <a:bodyPr/>
        <a:lstStyle/>
        <a:p>
          <a:pPr rtl="0"/>
          <a:r>
            <a:rPr lang="es-ES">
              <a:latin typeface="Calibri"/>
            </a:rPr>
            <a:t>Motivaciones estudios extranjero con BGB</a:t>
          </a:r>
          <a:endParaRPr lang="es-ES"/>
        </a:p>
      </dgm:t>
    </dgm:pt>
    <dgm:pt modelId="{D10242FA-4994-489A-B6AF-AFA080A17283}" type="parTrans" cxnId="{EA88139B-8678-43B4-9DB9-11E810451A5B}">
      <dgm:prSet/>
      <dgm:spPr/>
      <dgm:t>
        <a:bodyPr/>
        <a:lstStyle/>
        <a:p>
          <a:endParaRPr lang="es-ES"/>
        </a:p>
      </dgm:t>
    </dgm:pt>
    <dgm:pt modelId="{12F1E896-45F7-497F-A075-236CAE644794}" type="sibTrans" cxnId="{EA88139B-8678-43B4-9DB9-11E810451A5B}">
      <dgm:prSet/>
      <dgm:spPr/>
      <dgm:t>
        <a:bodyPr/>
        <a:lstStyle/>
        <a:p>
          <a:endParaRPr lang="es-ES"/>
        </a:p>
      </dgm:t>
    </dgm:pt>
    <dgm:pt modelId="{4E0908DF-6EB1-451E-8F5F-AF2D6F083622}">
      <dgm:prSet phldrT="[Texto]" phldr="0"/>
      <dgm:spPr/>
      <dgm:t>
        <a:bodyPr/>
        <a:lstStyle/>
        <a:p>
          <a:pPr rtl="0"/>
          <a:r>
            <a:rPr lang="es-ES">
              <a:latin typeface="Calibri"/>
            </a:rPr>
            <a:t>Experiencia estudios</a:t>
          </a:r>
          <a:endParaRPr lang="es-ES"/>
        </a:p>
      </dgm:t>
    </dgm:pt>
    <dgm:pt modelId="{17306BA2-2B8E-49CD-AF19-1343A34B99C9}" type="parTrans" cxnId="{B3479022-E28B-413A-8F17-53F7BFBE405F}">
      <dgm:prSet/>
      <dgm:spPr/>
      <dgm:t>
        <a:bodyPr/>
        <a:lstStyle/>
        <a:p>
          <a:endParaRPr lang="es-ES"/>
        </a:p>
      </dgm:t>
    </dgm:pt>
    <dgm:pt modelId="{26EED843-49EC-4677-8F1D-9A5420B76B41}" type="sibTrans" cxnId="{B3479022-E28B-413A-8F17-53F7BFBE405F}">
      <dgm:prSet/>
      <dgm:spPr/>
      <dgm:t>
        <a:bodyPr/>
        <a:lstStyle/>
        <a:p>
          <a:endParaRPr lang="es-ES"/>
        </a:p>
      </dgm:t>
    </dgm:pt>
    <dgm:pt modelId="{0077FD49-B3C2-4364-A068-59A6C38256A6}">
      <dgm:prSet phldrT="[Texto]" phldr="0"/>
      <dgm:spPr/>
      <dgm:t>
        <a:bodyPr/>
        <a:lstStyle/>
        <a:p>
          <a:pPr rtl="0"/>
          <a:r>
            <a:rPr lang="es-ES">
              <a:latin typeface="Calibri"/>
            </a:rPr>
            <a:t>Retorno al Perú post BGB</a:t>
          </a:r>
          <a:endParaRPr lang="es-ES"/>
        </a:p>
      </dgm:t>
    </dgm:pt>
    <dgm:pt modelId="{021371DD-E604-4BF5-B766-8275C1915D53}" type="parTrans" cxnId="{A5CD11A9-74D9-4B15-A266-F1BB9E261BA6}">
      <dgm:prSet/>
      <dgm:spPr/>
      <dgm:t>
        <a:bodyPr/>
        <a:lstStyle/>
        <a:p>
          <a:endParaRPr lang="es-ES"/>
        </a:p>
      </dgm:t>
    </dgm:pt>
    <dgm:pt modelId="{9F6A1DC3-B43A-4649-AD94-77165E80A84B}" type="sibTrans" cxnId="{A5CD11A9-74D9-4B15-A266-F1BB9E261BA6}">
      <dgm:prSet/>
      <dgm:spPr/>
      <dgm:t>
        <a:bodyPr/>
        <a:lstStyle/>
        <a:p>
          <a:endParaRPr lang="es-ES"/>
        </a:p>
      </dgm:t>
    </dgm:pt>
    <dgm:pt modelId="{6E0D3EF5-5A9E-488B-B810-6EFC1A125D3B}">
      <dgm:prSet phldrT="[Texto]" phldr="0"/>
      <dgm:spPr/>
      <dgm:t>
        <a:bodyPr/>
        <a:lstStyle/>
        <a:p>
          <a:pPr rtl="0"/>
          <a:r>
            <a:rPr lang="es-ES">
              <a:latin typeface="Calibri"/>
            </a:rPr>
            <a:t>Empleo y desarrollo profesional</a:t>
          </a:r>
          <a:endParaRPr lang="es-ES"/>
        </a:p>
      </dgm:t>
    </dgm:pt>
    <dgm:pt modelId="{97B6032E-939E-4DEB-BA2E-CAC706D533CE}" type="parTrans" cxnId="{EBB31213-7AC0-4AAB-A6DD-81A360FC711F}">
      <dgm:prSet/>
      <dgm:spPr/>
      <dgm:t>
        <a:bodyPr/>
        <a:lstStyle/>
        <a:p>
          <a:endParaRPr lang="es-ES"/>
        </a:p>
      </dgm:t>
    </dgm:pt>
    <dgm:pt modelId="{7B622383-AFE2-44A7-812A-DE5FC6C06B75}" type="sibTrans" cxnId="{EBB31213-7AC0-4AAB-A6DD-81A360FC711F}">
      <dgm:prSet/>
      <dgm:spPr/>
      <dgm:t>
        <a:bodyPr/>
        <a:lstStyle/>
        <a:p>
          <a:endParaRPr lang="es-ES"/>
        </a:p>
      </dgm:t>
    </dgm:pt>
    <dgm:pt modelId="{378D851C-34A3-466F-91DB-E5A2E672F13C}" type="pres">
      <dgm:prSet presAssocID="{C611EE7C-D200-4A3A-857A-703132E6DBA4}" presName="Name0" presStyleCnt="0">
        <dgm:presLayoutVars>
          <dgm:dir/>
          <dgm:resizeHandles val="exact"/>
        </dgm:presLayoutVars>
      </dgm:prSet>
      <dgm:spPr/>
      <dgm:t>
        <a:bodyPr/>
        <a:lstStyle/>
        <a:p>
          <a:endParaRPr lang="es-ES"/>
        </a:p>
      </dgm:t>
    </dgm:pt>
    <dgm:pt modelId="{6FA93680-272D-470D-9C34-C635E98A038C}" type="pres">
      <dgm:prSet presAssocID="{F16C0449-FECF-42D3-88A1-2A84A615E994}" presName="node" presStyleLbl="node1" presStyleIdx="0" presStyleCnt="4">
        <dgm:presLayoutVars>
          <dgm:bulletEnabled val="1"/>
        </dgm:presLayoutVars>
      </dgm:prSet>
      <dgm:spPr/>
      <dgm:t>
        <a:bodyPr/>
        <a:lstStyle/>
        <a:p>
          <a:endParaRPr lang="es-ES"/>
        </a:p>
      </dgm:t>
    </dgm:pt>
    <dgm:pt modelId="{56160FFB-2A19-406B-BCF7-1A9975A3E8EC}" type="pres">
      <dgm:prSet presAssocID="{12F1E896-45F7-497F-A075-236CAE644794}" presName="sibTrans" presStyleLbl="sibTrans1D1" presStyleIdx="0" presStyleCnt="3"/>
      <dgm:spPr/>
      <dgm:t>
        <a:bodyPr/>
        <a:lstStyle/>
        <a:p>
          <a:endParaRPr lang="es-ES"/>
        </a:p>
      </dgm:t>
    </dgm:pt>
    <dgm:pt modelId="{76F288E8-097E-45D7-A816-6DCA39D85FC4}" type="pres">
      <dgm:prSet presAssocID="{12F1E896-45F7-497F-A075-236CAE644794}" presName="connectorText" presStyleLbl="sibTrans1D1" presStyleIdx="0" presStyleCnt="3"/>
      <dgm:spPr/>
      <dgm:t>
        <a:bodyPr/>
        <a:lstStyle/>
        <a:p>
          <a:endParaRPr lang="es-ES"/>
        </a:p>
      </dgm:t>
    </dgm:pt>
    <dgm:pt modelId="{B8404473-59ED-41E2-A6CD-9D58D4C32D5D}" type="pres">
      <dgm:prSet presAssocID="{4E0908DF-6EB1-451E-8F5F-AF2D6F083622}" presName="node" presStyleLbl="node1" presStyleIdx="1" presStyleCnt="4">
        <dgm:presLayoutVars>
          <dgm:bulletEnabled val="1"/>
        </dgm:presLayoutVars>
      </dgm:prSet>
      <dgm:spPr/>
      <dgm:t>
        <a:bodyPr/>
        <a:lstStyle/>
        <a:p>
          <a:endParaRPr lang="es-ES"/>
        </a:p>
      </dgm:t>
    </dgm:pt>
    <dgm:pt modelId="{0A828751-B6AF-46FB-ABBD-73C4630F7D13}" type="pres">
      <dgm:prSet presAssocID="{26EED843-49EC-4677-8F1D-9A5420B76B41}" presName="sibTrans" presStyleLbl="sibTrans1D1" presStyleIdx="1" presStyleCnt="3"/>
      <dgm:spPr/>
      <dgm:t>
        <a:bodyPr/>
        <a:lstStyle/>
        <a:p>
          <a:endParaRPr lang="es-ES"/>
        </a:p>
      </dgm:t>
    </dgm:pt>
    <dgm:pt modelId="{81F3886E-E0F6-4246-B23E-56CE99AF6AD5}" type="pres">
      <dgm:prSet presAssocID="{26EED843-49EC-4677-8F1D-9A5420B76B41}" presName="connectorText" presStyleLbl="sibTrans1D1" presStyleIdx="1" presStyleCnt="3"/>
      <dgm:spPr/>
      <dgm:t>
        <a:bodyPr/>
        <a:lstStyle/>
        <a:p>
          <a:endParaRPr lang="es-ES"/>
        </a:p>
      </dgm:t>
    </dgm:pt>
    <dgm:pt modelId="{4E13CCAD-AA3E-48DD-920B-600FCD8F53F1}" type="pres">
      <dgm:prSet presAssocID="{0077FD49-B3C2-4364-A068-59A6C38256A6}" presName="node" presStyleLbl="node1" presStyleIdx="2" presStyleCnt="4">
        <dgm:presLayoutVars>
          <dgm:bulletEnabled val="1"/>
        </dgm:presLayoutVars>
      </dgm:prSet>
      <dgm:spPr/>
      <dgm:t>
        <a:bodyPr/>
        <a:lstStyle/>
        <a:p>
          <a:endParaRPr lang="es-ES"/>
        </a:p>
      </dgm:t>
    </dgm:pt>
    <dgm:pt modelId="{DC4A52C5-7FBA-4C30-A915-1BF0146BCFF4}" type="pres">
      <dgm:prSet presAssocID="{9F6A1DC3-B43A-4649-AD94-77165E80A84B}" presName="sibTrans" presStyleLbl="sibTrans1D1" presStyleIdx="2" presStyleCnt="3"/>
      <dgm:spPr/>
      <dgm:t>
        <a:bodyPr/>
        <a:lstStyle/>
        <a:p>
          <a:endParaRPr lang="es-ES"/>
        </a:p>
      </dgm:t>
    </dgm:pt>
    <dgm:pt modelId="{9E370CF3-60AF-44F6-9C06-A9D4E84A2BB0}" type="pres">
      <dgm:prSet presAssocID="{9F6A1DC3-B43A-4649-AD94-77165E80A84B}" presName="connectorText" presStyleLbl="sibTrans1D1" presStyleIdx="2" presStyleCnt="3"/>
      <dgm:spPr/>
      <dgm:t>
        <a:bodyPr/>
        <a:lstStyle/>
        <a:p>
          <a:endParaRPr lang="es-ES"/>
        </a:p>
      </dgm:t>
    </dgm:pt>
    <dgm:pt modelId="{DB425615-0C84-4E16-9281-52B4CF019616}" type="pres">
      <dgm:prSet presAssocID="{6E0D3EF5-5A9E-488B-B810-6EFC1A125D3B}" presName="node" presStyleLbl="node1" presStyleIdx="3" presStyleCnt="4">
        <dgm:presLayoutVars>
          <dgm:bulletEnabled val="1"/>
        </dgm:presLayoutVars>
      </dgm:prSet>
      <dgm:spPr/>
      <dgm:t>
        <a:bodyPr/>
        <a:lstStyle/>
        <a:p>
          <a:endParaRPr lang="es-ES"/>
        </a:p>
      </dgm:t>
    </dgm:pt>
  </dgm:ptLst>
  <dgm:cxnLst>
    <dgm:cxn modelId="{4F497338-96B6-4FD2-8DFF-B395E967BA11}" type="presOf" srcId="{F16C0449-FECF-42D3-88A1-2A84A615E994}" destId="{6FA93680-272D-470D-9C34-C635E98A038C}" srcOrd="0" destOrd="0" presId="urn:microsoft.com/office/officeart/2005/8/layout/bProcess3"/>
    <dgm:cxn modelId="{5310381C-4DB4-48D4-BDB8-E72D45EDD955}" type="presOf" srcId="{9F6A1DC3-B43A-4649-AD94-77165E80A84B}" destId="{DC4A52C5-7FBA-4C30-A915-1BF0146BCFF4}" srcOrd="0" destOrd="0" presId="urn:microsoft.com/office/officeart/2005/8/layout/bProcess3"/>
    <dgm:cxn modelId="{B3479022-E28B-413A-8F17-53F7BFBE405F}" srcId="{C611EE7C-D200-4A3A-857A-703132E6DBA4}" destId="{4E0908DF-6EB1-451E-8F5F-AF2D6F083622}" srcOrd="1" destOrd="0" parTransId="{17306BA2-2B8E-49CD-AF19-1343A34B99C9}" sibTransId="{26EED843-49EC-4677-8F1D-9A5420B76B41}"/>
    <dgm:cxn modelId="{E3F59F37-85B6-4D4D-A44C-465A0055EB15}" type="presOf" srcId="{12F1E896-45F7-497F-A075-236CAE644794}" destId="{76F288E8-097E-45D7-A816-6DCA39D85FC4}" srcOrd="1" destOrd="0" presId="urn:microsoft.com/office/officeart/2005/8/layout/bProcess3"/>
    <dgm:cxn modelId="{D2D1CD1C-9308-409D-B572-68D08F8E942B}" type="presOf" srcId="{26EED843-49EC-4677-8F1D-9A5420B76B41}" destId="{81F3886E-E0F6-4246-B23E-56CE99AF6AD5}" srcOrd="1" destOrd="0" presId="urn:microsoft.com/office/officeart/2005/8/layout/bProcess3"/>
    <dgm:cxn modelId="{A5CD11A9-74D9-4B15-A266-F1BB9E261BA6}" srcId="{C611EE7C-D200-4A3A-857A-703132E6DBA4}" destId="{0077FD49-B3C2-4364-A068-59A6C38256A6}" srcOrd="2" destOrd="0" parTransId="{021371DD-E604-4BF5-B766-8275C1915D53}" sibTransId="{9F6A1DC3-B43A-4649-AD94-77165E80A84B}"/>
    <dgm:cxn modelId="{84803649-7CD5-48E4-B75C-6150BE4EEE20}" type="presOf" srcId="{C611EE7C-D200-4A3A-857A-703132E6DBA4}" destId="{378D851C-34A3-466F-91DB-E5A2E672F13C}" srcOrd="0" destOrd="0" presId="urn:microsoft.com/office/officeart/2005/8/layout/bProcess3"/>
    <dgm:cxn modelId="{EBB31213-7AC0-4AAB-A6DD-81A360FC711F}" srcId="{C611EE7C-D200-4A3A-857A-703132E6DBA4}" destId="{6E0D3EF5-5A9E-488B-B810-6EFC1A125D3B}" srcOrd="3" destOrd="0" parTransId="{97B6032E-939E-4DEB-BA2E-CAC706D533CE}" sibTransId="{7B622383-AFE2-44A7-812A-DE5FC6C06B75}"/>
    <dgm:cxn modelId="{4E54BF86-C286-4A4F-8D01-4F43B03889A6}" type="presOf" srcId="{12F1E896-45F7-497F-A075-236CAE644794}" destId="{56160FFB-2A19-406B-BCF7-1A9975A3E8EC}" srcOrd="0" destOrd="0" presId="urn:microsoft.com/office/officeart/2005/8/layout/bProcess3"/>
    <dgm:cxn modelId="{38E3A774-4CEC-49FD-9534-9429D89F9EF6}" type="presOf" srcId="{4E0908DF-6EB1-451E-8F5F-AF2D6F083622}" destId="{B8404473-59ED-41E2-A6CD-9D58D4C32D5D}" srcOrd="0" destOrd="0" presId="urn:microsoft.com/office/officeart/2005/8/layout/bProcess3"/>
    <dgm:cxn modelId="{2268FE88-D1D1-47AD-A427-3FC436791E6E}" type="presOf" srcId="{26EED843-49EC-4677-8F1D-9A5420B76B41}" destId="{0A828751-B6AF-46FB-ABBD-73C4630F7D13}" srcOrd="0" destOrd="0" presId="urn:microsoft.com/office/officeart/2005/8/layout/bProcess3"/>
    <dgm:cxn modelId="{73C8439E-2562-4DEF-B786-EA6FA5DF1800}" type="presOf" srcId="{9F6A1DC3-B43A-4649-AD94-77165E80A84B}" destId="{9E370CF3-60AF-44F6-9C06-A9D4E84A2BB0}" srcOrd="1" destOrd="0" presId="urn:microsoft.com/office/officeart/2005/8/layout/bProcess3"/>
    <dgm:cxn modelId="{AF21499E-E98D-494A-9A5D-910D8C3063E4}" type="presOf" srcId="{6E0D3EF5-5A9E-488B-B810-6EFC1A125D3B}" destId="{DB425615-0C84-4E16-9281-52B4CF019616}" srcOrd="0" destOrd="0" presId="urn:microsoft.com/office/officeart/2005/8/layout/bProcess3"/>
    <dgm:cxn modelId="{EA88139B-8678-43B4-9DB9-11E810451A5B}" srcId="{C611EE7C-D200-4A3A-857A-703132E6DBA4}" destId="{F16C0449-FECF-42D3-88A1-2A84A615E994}" srcOrd="0" destOrd="0" parTransId="{D10242FA-4994-489A-B6AF-AFA080A17283}" sibTransId="{12F1E896-45F7-497F-A075-236CAE644794}"/>
    <dgm:cxn modelId="{19216810-F06D-473E-9924-4BF1715D29C7}" type="presOf" srcId="{0077FD49-B3C2-4364-A068-59A6C38256A6}" destId="{4E13CCAD-AA3E-48DD-920B-600FCD8F53F1}" srcOrd="0" destOrd="0" presId="urn:microsoft.com/office/officeart/2005/8/layout/bProcess3"/>
    <dgm:cxn modelId="{202313B0-3E1E-4E42-BBC2-7D5CDAD45F5E}" type="presParOf" srcId="{378D851C-34A3-466F-91DB-E5A2E672F13C}" destId="{6FA93680-272D-470D-9C34-C635E98A038C}" srcOrd="0" destOrd="0" presId="urn:microsoft.com/office/officeart/2005/8/layout/bProcess3"/>
    <dgm:cxn modelId="{64202BFB-EE5D-490B-BF7D-194210BDA9FE}" type="presParOf" srcId="{378D851C-34A3-466F-91DB-E5A2E672F13C}" destId="{56160FFB-2A19-406B-BCF7-1A9975A3E8EC}" srcOrd="1" destOrd="0" presId="urn:microsoft.com/office/officeart/2005/8/layout/bProcess3"/>
    <dgm:cxn modelId="{0D842834-A4F1-4338-BD64-8E1474EFE09C}" type="presParOf" srcId="{56160FFB-2A19-406B-BCF7-1A9975A3E8EC}" destId="{76F288E8-097E-45D7-A816-6DCA39D85FC4}" srcOrd="0" destOrd="0" presId="urn:microsoft.com/office/officeart/2005/8/layout/bProcess3"/>
    <dgm:cxn modelId="{028302F9-0F22-48F1-8BB1-A6EB75DA91C7}" type="presParOf" srcId="{378D851C-34A3-466F-91DB-E5A2E672F13C}" destId="{B8404473-59ED-41E2-A6CD-9D58D4C32D5D}" srcOrd="2" destOrd="0" presId="urn:microsoft.com/office/officeart/2005/8/layout/bProcess3"/>
    <dgm:cxn modelId="{E22B76EB-9053-4726-B392-F79A9C474AB6}" type="presParOf" srcId="{378D851C-34A3-466F-91DB-E5A2E672F13C}" destId="{0A828751-B6AF-46FB-ABBD-73C4630F7D13}" srcOrd="3" destOrd="0" presId="urn:microsoft.com/office/officeart/2005/8/layout/bProcess3"/>
    <dgm:cxn modelId="{F2CD6BF1-0542-4D0F-B412-80D29A7184E8}" type="presParOf" srcId="{0A828751-B6AF-46FB-ABBD-73C4630F7D13}" destId="{81F3886E-E0F6-4246-B23E-56CE99AF6AD5}" srcOrd="0" destOrd="0" presId="urn:microsoft.com/office/officeart/2005/8/layout/bProcess3"/>
    <dgm:cxn modelId="{D8D7110D-C04A-4C82-B06A-811D0DD29D29}" type="presParOf" srcId="{378D851C-34A3-466F-91DB-E5A2E672F13C}" destId="{4E13CCAD-AA3E-48DD-920B-600FCD8F53F1}" srcOrd="4" destOrd="0" presId="urn:microsoft.com/office/officeart/2005/8/layout/bProcess3"/>
    <dgm:cxn modelId="{3274C86B-B849-4653-B4B7-BFDB39FA0E06}" type="presParOf" srcId="{378D851C-34A3-466F-91DB-E5A2E672F13C}" destId="{DC4A52C5-7FBA-4C30-A915-1BF0146BCFF4}" srcOrd="5" destOrd="0" presId="urn:microsoft.com/office/officeart/2005/8/layout/bProcess3"/>
    <dgm:cxn modelId="{8F9E0A49-F439-4B38-8EAF-7F380F2F56D3}" type="presParOf" srcId="{DC4A52C5-7FBA-4C30-A915-1BF0146BCFF4}" destId="{9E370CF3-60AF-44F6-9C06-A9D4E84A2BB0}" srcOrd="0" destOrd="0" presId="urn:microsoft.com/office/officeart/2005/8/layout/bProcess3"/>
    <dgm:cxn modelId="{C2C7C1FD-43EC-4013-88DC-A533AEFC10D6}" type="presParOf" srcId="{378D851C-34A3-466F-91DB-E5A2E672F13C}" destId="{DB425615-0C84-4E16-9281-52B4CF019616}"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6B997F-905F-4E13-AA6B-6B5667E7D446}" type="doc">
      <dgm:prSet loTypeId="urn:microsoft.com/office/officeart/2005/8/layout/hList9" loCatId="list" qsTypeId="urn:microsoft.com/office/officeart/2005/8/quickstyle/simple1" qsCatId="simple" csTypeId="urn:microsoft.com/office/officeart/2005/8/colors/accent1_4" csCatId="accent1" phldr="1"/>
      <dgm:spPr/>
      <dgm:t>
        <a:bodyPr/>
        <a:lstStyle/>
        <a:p>
          <a:endParaRPr lang="es-ES"/>
        </a:p>
      </dgm:t>
    </dgm:pt>
    <dgm:pt modelId="{EB2FD632-8246-457D-AA9C-3EB400282B1E}">
      <dgm:prSet phldrT="[Texto]" phldr="0" custT="1"/>
      <dgm:spPr/>
      <dgm:t>
        <a:bodyPr/>
        <a:lstStyle/>
        <a:p>
          <a:r>
            <a:rPr lang="es-ES" sz="1000">
              <a:latin typeface="Poppins"/>
              <a:cs typeface="Poppins"/>
            </a:rPr>
            <a:t>¿Extranjero?</a:t>
          </a:r>
        </a:p>
      </dgm:t>
    </dgm:pt>
    <dgm:pt modelId="{04BE4CB7-34BE-454A-8C6E-9284E0A2CEC0}" type="parTrans" cxnId="{6CA23AEF-9661-4C00-8903-035E64B4B244}">
      <dgm:prSet/>
      <dgm:spPr/>
      <dgm:t>
        <a:bodyPr/>
        <a:lstStyle/>
        <a:p>
          <a:endParaRPr lang="es-ES"/>
        </a:p>
      </dgm:t>
    </dgm:pt>
    <dgm:pt modelId="{112D738A-9F45-45DE-B86B-A2C055002656}" type="sibTrans" cxnId="{6CA23AEF-9661-4C00-8903-035E64B4B244}">
      <dgm:prSet/>
      <dgm:spPr/>
      <dgm:t>
        <a:bodyPr/>
        <a:lstStyle/>
        <a:p>
          <a:endParaRPr lang="es-ES"/>
        </a:p>
      </dgm:t>
    </dgm:pt>
    <dgm:pt modelId="{44BA8BB0-70BB-47BD-BB94-49D922595B6C}">
      <dgm:prSet phldrT="[Texto]" phldr="0"/>
      <dgm:spPr/>
      <dgm:t>
        <a:bodyPr/>
        <a:lstStyle/>
        <a:p>
          <a:pPr rtl="0"/>
          <a:r>
            <a:rPr lang="es-ES" sz="1600">
              <a:latin typeface="Poppins"/>
              <a:cs typeface="Poppins"/>
            </a:rPr>
            <a:t>Formación de + calidad</a:t>
          </a:r>
        </a:p>
      </dgm:t>
    </dgm:pt>
    <dgm:pt modelId="{EA740500-2462-460F-834B-5DE2F8A0D856}" type="parTrans" cxnId="{0B7865CE-76A6-4BC9-B4C1-0613D171EE2B}">
      <dgm:prSet/>
      <dgm:spPr/>
      <dgm:t>
        <a:bodyPr/>
        <a:lstStyle/>
        <a:p>
          <a:endParaRPr lang="es-ES"/>
        </a:p>
      </dgm:t>
    </dgm:pt>
    <dgm:pt modelId="{079DF4D1-7A7F-4493-A538-E8428D927182}" type="sibTrans" cxnId="{0B7865CE-76A6-4BC9-B4C1-0613D171EE2B}">
      <dgm:prSet/>
      <dgm:spPr/>
      <dgm:t>
        <a:bodyPr/>
        <a:lstStyle/>
        <a:p>
          <a:endParaRPr lang="es-ES"/>
        </a:p>
      </dgm:t>
    </dgm:pt>
    <dgm:pt modelId="{FB1E70D3-C0DD-4F29-A360-CA3B1B38F0A8}">
      <dgm:prSet phldrT="[Texto]" phldr="0"/>
      <dgm:spPr/>
      <dgm:t>
        <a:bodyPr/>
        <a:lstStyle/>
        <a:p>
          <a:pPr rtl="0"/>
          <a:r>
            <a:rPr lang="es-ES" sz="1600">
              <a:latin typeface="Poppins"/>
              <a:cs typeface="Poppins"/>
            </a:rPr>
            <a:t>Fortalecer perfil profesional</a:t>
          </a:r>
        </a:p>
      </dgm:t>
    </dgm:pt>
    <dgm:pt modelId="{399B969F-5A73-41E7-A32B-10168A91992C}" type="parTrans" cxnId="{6FAD79AD-3462-4B1B-AC8F-705FA9F428FD}">
      <dgm:prSet/>
      <dgm:spPr/>
      <dgm:t>
        <a:bodyPr/>
        <a:lstStyle/>
        <a:p>
          <a:endParaRPr lang="es-ES"/>
        </a:p>
      </dgm:t>
    </dgm:pt>
    <dgm:pt modelId="{7CEB3A7A-1543-4B03-B198-FAF96C9911B0}" type="sibTrans" cxnId="{6FAD79AD-3462-4B1B-AC8F-705FA9F428FD}">
      <dgm:prSet/>
      <dgm:spPr/>
      <dgm:t>
        <a:bodyPr/>
        <a:lstStyle/>
        <a:p>
          <a:endParaRPr lang="es-ES"/>
        </a:p>
      </dgm:t>
    </dgm:pt>
    <dgm:pt modelId="{C3F9944C-40F2-4787-927E-66EF78858D49}">
      <dgm:prSet phldrT="[Texto]" phldr="0"/>
      <dgm:spPr/>
      <dgm:t>
        <a:bodyPr/>
        <a:lstStyle/>
        <a:p>
          <a:pPr rtl="0"/>
          <a:r>
            <a:rPr lang="es-ES" sz="1600">
              <a:latin typeface="Poppins"/>
              <a:cs typeface="Poppins"/>
            </a:rPr>
            <a:t>Vivir experiencia internacional</a:t>
          </a:r>
        </a:p>
      </dgm:t>
    </dgm:pt>
    <dgm:pt modelId="{30567274-FA37-4F7E-A9F2-8A4939CC7A19}" type="parTrans" cxnId="{9036064C-C4F2-4B64-A296-57815399DFF6}">
      <dgm:prSet/>
      <dgm:spPr/>
      <dgm:t>
        <a:bodyPr/>
        <a:lstStyle/>
        <a:p>
          <a:endParaRPr lang="es-ES"/>
        </a:p>
      </dgm:t>
    </dgm:pt>
    <dgm:pt modelId="{65B22A34-FA95-48E1-A948-1461AEFD345C}" type="sibTrans" cxnId="{9036064C-C4F2-4B64-A296-57815399DFF6}">
      <dgm:prSet/>
      <dgm:spPr/>
      <dgm:t>
        <a:bodyPr/>
        <a:lstStyle/>
        <a:p>
          <a:endParaRPr lang="es-ES"/>
        </a:p>
      </dgm:t>
    </dgm:pt>
    <dgm:pt modelId="{C7A23D89-14DA-474E-9341-8FCB4BC7FA34}">
      <dgm:prSet phldrT="[Texto]" phldr="0"/>
      <dgm:spPr/>
      <dgm:t>
        <a:bodyPr/>
        <a:lstStyle/>
        <a:p>
          <a:r>
            <a:rPr lang="es-ES" sz="1600">
              <a:latin typeface="Poppins"/>
              <a:cs typeface="Poppins"/>
            </a:rPr>
            <a:t>¿BGB?</a:t>
          </a:r>
        </a:p>
      </dgm:t>
    </dgm:pt>
    <dgm:pt modelId="{FF725029-B03F-4652-8B62-9962E07A6D83}" type="parTrans" cxnId="{5B4F09B8-40D5-46E5-A1D4-7FB35128587E}">
      <dgm:prSet/>
      <dgm:spPr/>
      <dgm:t>
        <a:bodyPr/>
        <a:lstStyle/>
        <a:p>
          <a:endParaRPr lang="es-ES"/>
        </a:p>
      </dgm:t>
    </dgm:pt>
    <dgm:pt modelId="{107BF410-ACFF-4699-8176-6381E6836AA2}" type="sibTrans" cxnId="{5B4F09B8-40D5-46E5-A1D4-7FB35128587E}">
      <dgm:prSet/>
      <dgm:spPr/>
      <dgm:t>
        <a:bodyPr/>
        <a:lstStyle/>
        <a:p>
          <a:endParaRPr lang="es-ES"/>
        </a:p>
      </dgm:t>
    </dgm:pt>
    <dgm:pt modelId="{A79C3AD8-8D8E-42ED-B325-6BA3B60F3D37}">
      <dgm:prSet phldrT="[Texto]" phldr="0"/>
      <dgm:spPr/>
      <dgm:t>
        <a:bodyPr/>
        <a:lstStyle/>
        <a:p>
          <a:r>
            <a:rPr lang="es-ES" sz="1600">
              <a:latin typeface="Poppins"/>
              <a:cs typeface="Poppins"/>
            </a:rPr>
            <a:t>Cobertura integral de gastos</a:t>
          </a:r>
        </a:p>
      </dgm:t>
    </dgm:pt>
    <dgm:pt modelId="{A0C21171-0554-4056-8088-755150A57CD5}" type="parTrans" cxnId="{F761AF5F-842E-451D-BC4D-F3F6807FAC79}">
      <dgm:prSet/>
      <dgm:spPr/>
      <dgm:t>
        <a:bodyPr/>
        <a:lstStyle/>
        <a:p>
          <a:endParaRPr lang="es-ES"/>
        </a:p>
      </dgm:t>
    </dgm:pt>
    <dgm:pt modelId="{6C531108-2CBE-43E6-9902-66AA07F60FC8}" type="sibTrans" cxnId="{F761AF5F-842E-451D-BC4D-F3F6807FAC79}">
      <dgm:prSet/>
      <dgm:spPr/>
      <dgm:t>
        <a:bodyPr/>
        <a:lstStyle/>
        <a:p>
          <a:endParaRPr lang="es-ES"/>
        </a:p>
      </dgm:t>
    </dgm:pt>
    <dgm:pt modelId="{20224BF9-17CC-43D9-BDC5-34B3FA4169BD}">
      <dgm:prSet phldr="0"/>
      <dgm:spPr/>
      <dgm:t>
        <a:bodyPr/>
        <a:lstStyle/>
        <a:p>
          <a:pPr rtl="0"/>
          <a:r>
            <a:rPr lang="es-ES" sz="1600">
              <a:latin typeface="Poppins"/>
              <a:cs typeface="Poppins"/>
            </a:rPr>
            <a:t>Acceso instituciones prestigio global</a:t>
          </a:r>
        </a:p>
      </dgm:t>
    </dgm:pt>
    <dgm:pt modelId="{CD61B83A-ADE3-482A-9360-FE4AC109E7E5}" type="parTrans" cxnId="{E69EE7B1-5CC2-4F53-B1BB-CD83FE299232}">
      <dgm:prSet/>
      <dgm:spPr/>
      <dgm:t>
        <a:bodyPr/>
        <a:lstStyle/>
        <a:p>
          <a:endParaRPr lang="es-ES"/>
        </a:p>
      </dgm:t>
    </dgm:pt>
    <dgm:pt modelId="{C31B8552-8862-4DE0-86A9-43187386FF4B}" type="sibTrans" cxnId="{E69EE7B1-5CC2-4F53-B1BB-CD83FE299232}">
      <dgm:prSet/>
      <dgm:spPr/>
      <dgm:t>
        <a:bodyPr/>
        <a:lstStyle/>
        <a:p>
          <a:endParaRPr lang="es-ES"/>
        </a:p>
      </dgm:t>
    </dgm:pt>
    <dgm:pt modelId="{12F59134-4571-48BE-802B-7D5DE4F0E1E2}">
      <dgm:prSet phldr="0"/>
      <dgm:spPr/>
      <dgm:t>
        <a:bodyPr/>
        <a:lstStyle/>
        <a:p>
          <a:pPr rtl="0"/>
          <a:r>
            <a:rPr lang="es-ES" sz="1600">
              <a:latin typeface="Poppins"/>
              <a:cs typeface="Poppins"/>
            </a:rPr>
            <a:t>Ampliar redes académicas</a:t>
          </a:r>
        </a:p>
      </dgm:t>
    </dgm:pt>
    <dgm:pt modelId="{1E6F07CB-96D1-41EB-8793-50F59590B850}" type="parTrans" cxnId="{F74BD142-326F-4A6A-BD63-5B54BBAAD722}">
      <dgm:prSet/>
      <dgm:spPr/>
      <dgm:t>
        <a:bodyPr/>
        <a:lstStyle/>
        <a:p>
          <a:endParaRPr lang="es-ES"/>
        </a:p>
      </dgm:t>
    </dgm:pt>
    <dgm:pt modelId="{BAC49493-FBA1-4304-8ECD-1346196FAD40}" type="sibTrans" cxnId="{F74BD142-326F-4A6A-BD63-5B54BBAAD722}">
      <dgm:prSet/>
      <dgm:spPr/>
      <dgm:t>
        <a:bodyPr/>
        <a:lstStyle/>
        <a:p>
          <a:endParaRPr lang="es-ES"/>
        </a:p>
      </dgm:t>
    </dgm:pt>
    <dgm:pt modelId="{DF7C3D8B-EB3D-4AB8-8C69-EBAE91D0F9BC}" type="pres">
      <dgm:prSet presAssocID="{B46B997F-905F-4E13-AA6B-6B5667E7D446}" presName="list" presStyleCnt="0">
        <dgm:presLayoutVars>
          <dgm:dir/>
          <dgm:animLvl val="lvl"/>
        </dgm:presLayoutVars>
      </dgm:prSet>
      <dgm:spPr/>
      <dgm:t>
        <a:bodyPr/>
        <a:lstStyle/>
        <a:p>
          <a:endParaRPr lang="es-ES"/>
        </a:p>
      </dgm:t>
    </dgm:pt>
    <dgm:pt modelId="{F66EB034-EDCE-400F-B8C2-A5CE41B646EE}" type="pres">
      <dgm:prSet presAssocID="{EB2FD632-8246-457D-AA9C-3EB400282B1E}" presName="posSpace" presStyleCnt="0"/>
      <dgm:spPr/>
    </dgm:pt>
    <dgm:pt modelId="{F0D776E9-8008-4FA5-A72C-F513A4095DF5}" type="pres">
      <dgm:prSet presAssocID="{EB2FD632-8246-457D-AA9C-3EB400282B1E}" presName="vertFlow" presStyleCnt="0"/>
      <dgm:spPr/>
    </dgm:pt>
    <dgm:pt modelId="{7E2741F2-F161-4004-8BA7-F1CF564A9235}" type="pres">
      <dgm:prSet presAssocID="{EB2FD632-8246-457D-AA9C-3EB400282B1E}" presName="topSpace" presStyleCnt="0"/>
      <dgm:spPr/>
    </dgm:pt>
    <dgm:pt modelId="{24AC5B00-8645-4ED9-BAFB-21254D36CCC6}" type="pres">
      <dgm:prSet presAssocID="{EB2FD632-8246-457D-AA9C-3EB400282B1E}" presName="firstComp" presStyleCnt="0"/>
      <dgm:spPr/>
    </dgm:pt>
    <dgm:pt modelId="{3A4BD14F-7A8C-4D85-8B45-42D825EBD059}" type="pres">
      <dgm:prSet presAssocID="{EB2FD632-8246-457D-AA9C-3EB400282B1E}" presName="firstChild" presStyleLbl="bgAccFollowNode1" presStyleIdx="0" presStyleCnt="6"/>
      <dgm:spPr/>
      <dgm:t>
        <a:bodyPr/>
        <a:lstStyle/>
        <a:p>
          <a:endParaRPr lang="es-ES"/>
        </a:p>
      </dgm:t>
    </dgm:pt>
    <dgm:pt modelId="{CA41FB04-9496-4560-9D3C-315FD54B78C1}" type="pres">
      <dgm:prSet presAssocID="{EB2FD632-8246-457D-AA9C-3EB400282B1E}" presName="firstChildTx" presStyleLbl="bgAccFollowNode1" presStyleIdx="0" presStyleCnt="6">
        <dgm:presLayoutVars>
          <dgm:bulletEnabled val="1"/>
        </dgm:presLayoutVars>
      </dgm:prSet>
      <dgm:spPr/>
      <dgm:t>
        <a:bodyPr/>
        <a:lstStyle/>
        <a:p>
          <a:endParaRPr lang="es-ES"/>
        </a:p>
      </dgm:t>
    </dgm:pt>
    <dgm:pt modelId="{4A3B0290-CFA0-460F-B906-6525AA0212AD}" type="pres">
      <dgm:prSet presAssocID="{FB1E70D3-C0DD-4F29-A360-CA3B1B38F0A8}" presName="comp" presStyleCnt="0"/>
      <dgm:spPr/>
    </dgm:pt>
    <dgm:pt modelId="{B285CA04-3384-4C8A-8A6F-888914F61FB8}" type="pres">
      <dgm:prSet presAssocID="{FB1E70D3-C0DD-4F29-A360-CA3B1B38F0A8}" presName="child" presStyleLbl="bgAccFollowNode1" presStyleIdx="1" presStyleCnt="6"/>
      <dgm:spPr/>
      <dgm:t>
        <a:bodyPr/>
        <a:lstStyle/>
        <a:p>
          <a:endParaRPr lang="es-ES"/>
        </a:p>
      </dgm:t>
    </dgm:pt>
    <dgm:pt modelId="{EEBBE9C8-65DB-4142-ADB2-8FAC93EFA000}" type="pres">
      <dgm:prSet presAssocID="{FB1E70D3-C0DD-4F29-A360-CA3B1B38F0A8}" presName="childTx" presStyleLbl="bgAccFollowNode1" presStyleIdx="1" presStyleCnt="6">
        <dgm:presLayoutVars>
          <dgm:bulletEnabled val="1"/>
        </dgm:presLayoutVars>
      </dgm:prSet>
      <dgm:spPr/>
      <dgm:t>
        <a:bodyPr/>
        <a:lstStyle/>
        <a:p>
          <a:endParaRPr lang="es-ES"/>
        </a:p>
      </dgm:t>
    </dgm:pt>
    <dgm:pt modelId="{AC7DBFD0-527D-420D-A4B5-AC6031CBB39A}" type="pres">
      <dgm:prSet presAssocID="{C3F9944C-40F2-4787-927E-66EF78858D49}" presName="comp" presStyleCnt="0"/>
      <dgm:spPr/>
    </dgm:pt>
    <dgm:pt modelId="{8E690D1D-2099-43D2-8282-CC99B95906EC}" type="pres">
      <dgm:prSet presAssocID="{C3F9944C-40F2-4787-927E-66EF78858D49}" presName="child" presStyleLbl="bgAccFollowNode1" presStyleIdx="2" presStyleCnt="6"/>
      <dgm:spPr/>
      <dgm:t>
        <a:bodyPr/>
        <a:lstStyle/>
        <a:p>
          <a:endParaRPr lang="es-ES"/>
        </a:p>
      </dgm:t>
    </dgm:pt>
    <dgm:pt modelId="{352E3D3E-7B5A-447F-8132-CC9B9DB85DC3}" type="pres">
      <dgm:prSet presAssocID="{C3F9944C-40F2-4787-927E-66EF78858D49}" presName="childTx" presStyleLbl="bgAccFollowNode1" presStyleIdx="2" presStyleCnt="6">
        <dgm:presLayoutVars>
          <dgm:bulletEnabled val="1"/>
        </dgm:presLayoutVars>
      </dgm:prSet>
      <dgm:spPr/>
      <dgm:t>
        <a:bodyPr/>
        <a:lstStyle/>
        <a:p>
          <a:endParaRPr lang="es-ES"/>
        </a:p>
      </dgm:t>
    </dgm:pt>
    <dgm:pt modelId="{B23B396F-62EC-4139-BE19-297F7ACCC3C1}" type="pres">
      <dgm:prSet presAssocID="{12F59134-4571-48BE-802B-7D5DE4F0E1E2}" presName="comp" presStyleCnt="0"/>
      <dgm:spPr/>
    </dgm:pt>
    <dgm:pt modelId="{BC798122-2280-42EB-8194-1BFBCEDCC786}" type="pres">
      <dgm:prSet presAssocID="{12F59134-4571-48BE-802B-7D5DE4F0E1E2}" presName="child" presStyleLbl="bgAccFollowNode1" presStyleIdx="3" presStyleCnt="6"/>
      <dgm:spPr/>
      <dgm:t>
        <a:bodyPr/>
        <a:lstStyle/>
        <a:p>
          <a:endParaRPr lang="es-ES"/>
        </a:p>
      </dgm:t>
    </dgm:pt>
    <dgm:pt modelId="{7ECBD6DD-D26F-4461-B80A-2C6D0D797159}" type="pres">
      <dgm:prSet presAssocID="{12F59134-4571-48BE-802B-7D5DE4F0E1E2}" presName="childTx" presStyleLbl="bgAccFollowNode1" presStyleIdx="3" presStyleCnt="6">
        <dgm:presLayoutVars>
          <dgm:bulletEnabled val="1"/>
        </dgm:presLayoutVars>
      </dgm:prSet>
      <dgm:spPr/>
      <dgm:t>
        <a:bodyPr/>
        <a:lstStyle/>
        <a:p>
          <a:endParaRPr lang="es-ES"/>
        </a:p>
      </dgm:t>
    </dgm:pt>
    <dgm:pt modelId="{91AB7B22-2A0A-400D-9A97-40AD09DBF01D}" type="pres">
      <dgm:prSet presAssocID="{EB2FD632-8246-457D-AA9C-3EB400282B1E}" presName="negSpace" presStyleCnt="0"/>
      <dgm:spPr/>
    </dgm:pt>
    <dgm:pt modelId="{75F0B678-3AB5-4E64-AE6B-9F89938EB833}" type="pres">
      <dgm:prSet presAssocID="{EB2FD632-8246-457D-AA9C-3EB400282B1E}" presName="circle" presStyleLbl="node1" presStyleIdx="0" presStyleCnt="2"/>
      <dgm:spPr/>
      <dgm:t>
        <a:bodyPr/>
        <a:lstStyle/>
        <a:p>
          <a:endParaRPr lang="es-ES"/>
        </a:p>
      </dgm:t>
    </dgm:pt>
    <dgm:pt modelId="{89045D8D-9453-4BF8-BA49-CFEABE58C2E3}" type="pres">
      <dgm:prSet presAssocID="{112D738A-9F45-45DE-B86B-A2C055002656}" presName="transSpace" presStyleCnt="0"/>
      <dgm:spPr/>
    </dgm:pt>
    <dgm:pt modelId="{DA1ED399-6391-4610-8D50-9DF103C9E44C}" type="pres">
      <dgm:prSet presAssocID="{C7A23D89-14DA-474E-9341-8FCB4BC7FA34}" presName="posSpace" presStyleCnt="0"/>
      <dgm:spPr/>
    </dgm:pt>
    <dgm:pt modelId="{590DFEC2-E038-4F2B-872A-E974015B1072}" type="pres">
      <dgm:prSet presAssocID="{C7A23D89-14DA-474E-9341-8FCB4BC7FA34}" presName="vertFlow" presStyleCnt="0"/>
      <dgm:spPr/>
    </dgm:pt>
    <dgm:pt modelId="{2100E147-BD13-4274-9FBA-B69657E68971}" type="pres">
      <dgm:prSet presAssocID="{C7A23D89-14DA-474E-9341-8FCB4BC7FA34}" presName="topSpace" presStyleCnt="0"/>
      <dgm:spPr/>
    </dgm:pt>
    <dgm:pt modelId="{A72F919F-0F42-4A35-A66A-30390AAC05D5}" type="pres">
      <dgm:prSet presAssocID="{C7A23D89-14DA-474E-9341-8FCB4BC7FA34}" presName="firstComp" presStyleCnt="0"/>
      <dgm:spPr/>
    </dgm:pt>
    <dgm:pt modelId="{52AF201B-3FDC-4525-8951-BCC59E0B7CF7}" type="pres">
      <dgm:prSet presAssocID="{C7A23D89-14DA-474E-9341-8FCB4BC7FA34}" presName="firstChild" presStyleLbl="bgAccFollowNode1" presStyleIdx="4" presStyleCnt="6"/>
      <dgm:spPr/>
      <dgm:t>
        <a:bodyPr/>
        <a:lstStyle/>
        <a:p>
          <a:endParaRPr lang="es-ES"/>
        </a:p>
      </dgm:t>
    </dgm:pt>
    <dgm:pt modelId="{429C3AF4-80A2-40E8-8394-B6DC079B89A2}" type="pres">
      <dgm:prSet presAssocID="{C7A23D89-14DA-474E-9341-8FCB4BC7FA34}" presName="firstChildTx" presStyleLbl="bgAccFollowNode1" presStyleIdx="4" presStyleCnt="6">
        <dgm:presLayoutVars>
          <dgm:bulletEnabled val="1"/>
        </dgm:presLayoutVars>
      </dgm:prSet>
      <dgm:spPr/>
      <dgm:t>
        <a:bodyPr/>
        <a:lstStyle/>
        <a:p>
          <a:endParaRPr lang="es-ES"/>
        </a:p>
      </dgm:t>
    </dgm:pt>
    <dgm:pt modelId="{16261F7A-CD6F-4789-9988-9B7B37E674B3}" type="pres">
      <dgm:prSet presAssocID="{20224BF9-17CC-43D9-BDC5-34B3FA4169BD}" presName="comp" presStyleCnt="0"/>
      <dgm:spPr/>
    </dgm:pt>
    <dgm:pt modelId="{8D72485F-986D-4BF6-9748-53A89BC021A9}" type="pres">
      <dgm:prSet presAssocID="{20224BF9-17CC-43D9-BDC5-34B3FA4169BD}" presName="child" presStyleLbl="bgAccFollowNode1" presStyleIdx="5" presStyleCnt="6"/>
      <dgm:spPr/>
      <dgm:t>
        <a:bodyPr/>
        <a:lstStyle/>
        <a:p>
          <a:endParaRPr lang="es-ES"/>
        </a:p>
      </dgm:t>
    </dgm:pt>
    <dgm:pt modelId="{E6AD2788-CCBC-4148-ADDB-B0E86904C49D}" type="pres">
      <dgm:prSet presAssocID="{20224BF9-17CC-43D9-BDC5-34B3FA4169BD}" presName="childTx" presStyleLbl="bgAccFollowNode1" presStyleIdx="5" presStyleCnt="6">
        <dgm:presLayoutVars>
          <dgm:bulletEnabled val="1"/>
        </dgm:presLayoutVars>
      </dgm:prSet>
      <dgm:spPr/>
      <dgm:t>
        <a:bodyPr/>
        <a:lstStyle/>
        <a:p>
          <a:endParaRPr lang="es-ES"/>
        </a:p>
      </dgm:t>
    </dgm:pt>
    <dgm:pt modelId="{F3EA49A1-B920-41FE-9B08-BF3A56037BA9}" type="pres">
      <dgm:prSet presAssocID="{C7A23D89-14DA-474E-9341-8FCB4BC7FA34}" presName="negSpace" presStyleCnt="0"/>
      <dgm:spPr/>
    </dgm:pt>
    <dgm:pt modelId="{B6C0D030-0831-4FD6-8D38-1B0083627F6F}" type="pres">
      <dgm:prSet presAssocID="{C7A23D89-14DA-474E-9341-8FCB4BC7FA34}" presName="circle" presStyleLbl="node1" presStyleIdx="1" presStyleCnt="2"/>
      <dgm:spPr/>
      <dgm:t>
        <a:bodyPr/>
        <a:lstStyle/>
        <a:p>
          <a:endParaRPr lang="es-ES"/>
        </a:p>
      </dgm:t>
    </dgm:pt>
  </dgm:ptLst>
  <dgm:cxnLst>
    <dgm:cxn modelId="{C10313C4-3118-475A-9E2C-2C76BEFDE053}" type="presOf" srcId="{20224BF9-17CC-43D9-BDC5-34B3FA4169BD}" destId="{8D72485F-986D-4BF6-9748-53A89BC021A9}" srcOrd="0" destOrd="0" presId="urn:microsoft.com/office/officeart/2005/8/layout/hList9"/>
    <dgm:cxn modelId="{0B7865CE-76A6-4BC9-B4C1-0613D171EE2B}" srcId="{EB2FD632-8246-457D-AA9C-3EB400282B1E}" destId="{44BA8BB0-70BB-47BD-BB94-49D922595B6C}" srcOrd="0" destOrd="0" parTransId="{EA740500-2462-460F-834B-5DE2F8A0D856}" sibTransId="{079DF4D1-7A7F-4493-A538-E8428D927182}"/>
    <dgm:cxn modelId="{FB832173-C994-4093-8F50-175C17C701D7}" type="presOf" srcId="{FB1E70D3-C0DD-4F29-A360-CA3B1B38F0A8}" destId="{EEBBE9C8-65DB-4142-ADB2-8FAC93EFA000}" srcOrd="1" destOrd="0" presId="urn:microsoft.com/office/officeart/2005/8/layout/hList9"/>
    <dgm:cxn modelId="{F761AF5F-842E-451D-BC4D-F3F6807FAC79}" srcId="{C7A23D89-14DA-474E-9341-8FCB4BC7FA34}" destId="{A79C3AD8-8D8E-42ED-B325-6BA3B60F3D37}" srcOrd="0" destOrd="0" parTransId="{A0C21171-0554-4056-8088-755150A57CD5}" sibTransId="{6C531108-2CBE-43E6-9902-66AA07F60FC8}"/>
    <dgm:cxn modelId="{7FB7F566-33B9-4F28-AE11-CA8B04EBE7E9}" type="presOf" srcId="{44BA8BB0-70BB-47BD-BB94-49D922595B6C}" destId="{3A4BD14F-7A8C-4D85-8B45-42D825EBD059}" srcOrd="0" destOrd="0" presId="urn:microsoft.com/office/officeart/2005/8/layout/hList9"/>
    <dgm:cxn modelId="{BDC5DBD8-AAEA-43FA-BFEE-AAA90887A2A9}" type="presOf" srcId="{44BA8BB0-70BB-47BD-BB94-49D922595B6C}" destId="{CA41FB04-9496-4560-9D3C-315FD54B78C1}" srcOrd="1" destOrd="0" presId="urn:microsoft.com/office/officeart/2005/8/layout/hList9"/>
    <dgm:cxn modelId="{78543609-0657-4BA6-8AB9-E37824BE49C9}" type="presOf" srcId="{C3F9944C-40F2-4787-927E-66EF78858D49}" destId="{352E3D3E-7B5A-447F-8132-CC9B9DB85DC3}" srcOrd="1" destOrd="0" presId="urn:microsoft.com/office/officeart/2005/8/layout/hList9"/>
    <dgm:cxn modelId="{F74BD142-326F-4A6A-BD63-5B54BBAAD722}" srcId="{EB2FD632-8246-457D-AA9C-3EB400282B1E}" destId="{12F59134-4571-48BE-802B-7D5DE4F0E1E2}" srcOrd="3" destOrd="0" parTransId="{1E6F07CB-96D1-41EB-8793-50F59590B850}" sibTransId="{BAC49493-FBA1-4304-8ECD-1346196FAD40}"/>
    <dgm:cxn modelId="{5F136396-7FCD-4AF9-B78B-E678E97E52E2}" type="presOf" srcId="{12F59134-4571-48BE-802B-7D5DE4F0E1E2}" destId="{BC798122-2280-42EB-8194-1BFBCEDCC786}" srcOrd="0" destOrd="0" presId="urn:microsoft.com/office/officeart/2005/8/layout/hList9"/>
    <dgm:cxn modelId="{2894071A-384F-4E6C-BA3F-D2EF9634E546}" type="presOf" srcId="{12F59134-4571-48BE-802B-7D5DE4F0E1E2}" destId="{7ECBD6DD-D26F-4461-B80A-2C6D0D797159}" srcOrd="1" destOrd="0" presId="urn:microsoft.com/office/officeart/2005/8/layout/hList9"/>
    <dgm:cxn modelId="{E57ADA5C-D3CD-4687-8663-C4FAE23D6167}" type="presOf" srcId="{EB2FD632-8246-457D-AA9C-3EB400282B1E}" destId="{75F0B678-3AB5-4E64-AE6B-9F89938EB833}" srcOrd="0" destOrd="0" presId="urn:microsoft.com/office/officeart/2005/8/layout/hList9"/>
    <dgm:cxn modelId="{6CA23AEF-9661-4C00-8903-035E64B4B244}" srcId="{B46B997F-905F-4E13-AA6B-6B5667E7D446}" destId="{EB2FD632-8246-457D-AA9C-3EB400282B1E}" srcOrd="0" destOrd="0" parTransId="{04BE4CB7-34BE-454A-8C6E-9284E0A2CEC0}" sibTransId="{112D738A-9F45-45DE-B86B-A2C055002656}"/>
    <dgm:cxn modelId="{422C4A02-4EE2-4D65-8A01-ACB57DB0CF69}" type="presOf" srcId="{FB1E70D3-C0DD-4F29-A360-CA3B1B38F0A8}" destId="{B285CA04-3384-4C8A-8A6F-888914F61FB8}" srcOrd="0" destOrd="0" presId="urn:microsoft.com/office/officeart/2005/8/layout/hList9"/>
    <dgm:cxn modelId="{9036064C-C4F2-4B64-A296-57815399DFF6}" srcId="{EB2FD632-8246-457D-AA9C-3EB400282B1E}" destId="{C3F9944C-40F2-4787-927E-66EF78858D49}" srcOrd="2" destOrd="0" parTransId="{30567274-FA37-4F7E-A9F2-8A4939CC7A19}" sibTransId="{65B22A34-FA95-48E1-A948-1461AEFD345C}"/>
    <dgm:cxn modelId="{82F9DEAE-0AC2-46D7-8806-98CC3DDE3283}" type="presOf" srcId="{B46B997F-905F-4E13-AA6B-6B5667E7D446}" destId="{DF7C3D8B-EB3D-4AB8-8C69-EBAE91D0F9BC}" srcOrd="0" destOrd="0" presId="urn:microsoft.com/office/officeart/2005/8/layout/hList9"/>
    <dgm:cxn modelId="{ADD568F0-D463-4B5B-8FA3-112F615F623A}" type="presOf" srcId="{20224BF9-17CC-43D9-BDC5-34B3FA4169BD}" destId="{E6AD2788-CCBC-4148-ADDB-B0E86904C49D}" srcOrd="1" destOrd="0" presId="urn:microsoft.com/office/officeart/2005/8/layout/hList9"/>
    <dgm:cxn modelId="{6FAD79AD-3462-4B1B-AC8F-705FA9F428FD}" srcId="{EB2FD632-8246-457D-AA9C-3EB400282B1E}" destId="{FB1E70D3-C0DD-4F29-A360-CA3B1B38F0A8}" srcOrd="1" destOrd="0" parTransId="{399B969F-5A73-41E7-A32B-10168A91992C}" sibTransId="{7CEB3A7A-1543-4B03-B198-FAF96C9911B0}"/>
    <dgm:cxn modelId="{5B4F09B8-40D5-46E5-A1D4-7FB35128587E}" srcId="{B46B997F-905F-4E13-AA6B-6B5667E7D446}" destId="{C7A23D89-14DA-474E-9341-8FCB4BC7FA34}" srcOrd="1" destOrd="0" parTransId="{FF725029-B03F-4652-8B62-9962E07A6D83}" sibTransId="{107BF410-ACFF-4699-8176-6381E6836AA2}"/>
    <dgm:cxn modelId="{31384950-0D03-4F69-882E-6BE74A8EAD5E}" type="presOf" srcId="{A79C3AD8-8D8E-42ED-B325-6BA3B60F3D37}" destId="{52AF201B-3FDC-4525-8951-BCC59E0B7CF7}" srcOrd="0" destOrd="0" presId="urn:microsoft.com/office/officeart/2005/8/layout/hList9"/>
    <dgm:cxn modelId="{0146D89F-25C1-453F-BB35-888C58E5D071}" type="presOf" srcId="{A79C3AD8-8D8E-42ED-B325-6BA3B60F3D37}" destId="{429C3AF4-80A2-40E8-8394-B6DC079B89A2}" srcOrd="1" destOrd="0" presId="urn:microsoft.com/office/officeart/2005/8/layout/hList9"/>
    <dgm:cxn modelId="{DFFE9461-CCF7-4F9B-BE47-ED6B1D0BA389}" type="presOf" srcId="{C7A23D89-14DA-474E-9341-8FCB4BC7FA34}" destId="{B6C0D030-0831-4FD6-8D38-1B0083627F6F}" srcOrd="0" destOrd="0" presId="urn:microsoft.com/office/officeart/2005/8/layout/hList9"/>
    <dgm:cxn modelId="{388F5CAA-77FA-401E-B0B3-B2AB6A374AE8}" type="presOf" srcId="{C3F9944C-40F2-4787-927E-66EF78858D49}" destId="{8E690D1D-2099-43D2-8282-CC99B95906EC}" srcOrd="0" destOrd="0" presId="urn:microsoft.com/office/officeart/2005/8/layout/hList9"/>
    <dgm:cxn modelId="{E69EE7B1-5CC2-4F53-B1BB-CD83FE299232}" srcId="{C7A23D89-14DA-474E-9341-8FCB4BC7FA34}" destId="{20224BF9-17CC-43D9-BDC5-34B3FA4169BD}" srcOrd="1" destOrd="0" parTransId="{CD61B83A-ADE3-482A-9360-FE4AC109E7E5}" sibTransId="{C31B8552-8862-4DE0-86A9-43187386FF4B}"/>
    <dgm:cxn modelId="{5E5A8708-DB26-4E5B-9E95-F9B2B388158E}" type="presParOf" srcId="{DF7C3D8B-EB3D-4AB8-8C69-EBAE91D0F9BC}" destId="{F66EB034-EDCE-400F-B8C2-A5CE41B646EE}" srcOrd="0" destOrd="0" presId="urn:microsoft.com/office/officeart/2005/8/layout/hList9"/>
    <dgm:cxn modelId="{E66437A7-474F-4B77-A3E5-4995CB195768}" type="presParOf" srcId="{DF7C3D8B-EB3D-4AB8-8C69-EBAE91D0F9BC}" destId="{F0D776E9-8008-4FA5-A72C-F513A4095DF5}" srcOrd="1" destOrd="0" presId="urn:microsoft.com/office/officeart/2005/8/layout/hList9"/>
    <dgm:cxn modelId="{FAD16EFE-F671-4451-B84F-C426BA07C3F1}" type="presParOf" srcId="{F0D776E9-8008-4FA5-A72C-F513A4095DF5}" destId="{7E2741F2-F161-4004-8BA7-F1CF564A9235}" srcOrd="0" destOrd="0" presId="urn:microsoft.com/office/officeart/2005/8/layout/hList9"/>
    <dgm:cxn modelId="{44BB07F2-6AB9-46A1-9922-FF3E4DA311D2}" type="presParOf" srcId="{F0D776E9-8008-4FA5-A72C-F513A4095DF5}" destId="{24AC5B00-8645-4ED9-BAFB-21254D36CCC6}" srcOrd="1" destOrd="0" presId="urn:microsoft.com/office/officeart/2005/8/layout/hList9"/>
    <dgm:cxn modelId="{E1721323-6C96-4EE6-8211-9CB3AAD44028}" type="presParOf" srcId="{24AC5B00-8645-4ED9-BAFB-21254D36CCC6}" destId="{3A4BD14F-7A8C-4D85-8B45-42D825EBD059}" srcOrd="0" destOrd="0" presId="urn:microsoft.com/office/officeart/2005/8/layout/hList9"/>
    <dgm:cxn modelId="{428FA9A7-9BB2-4967-A2E2-A1EF8C63F708}" type="presParOf" srcId="{24AC5B00-8645-4ED9-BAFB-21254D36CCC6}" destId="{CA41FB04-9496-4560-9D3C-315FD54B78C1}" srcOrd="1" destOrd="0" presId="urn:microsoft.com/office/officeart/2005/8/layout/hList9"/>
    <dgm:cxn modelId="{BAAE6FE6-573F-4F5A-9902-FE67FE5CB350}" type="presParOf" srcId="{F0D776E9-8008-4FA5-A72C-F513A4095DF5}" destId="{4A3B0290-CFA0-460F-B906-6525AA0212AD}" srcOrd="2" destOrd="0" presId="urn:microsoft.com/office/officeart/2005/8/layout/hList9"/>
    <dgm:cxn modelId="{14157652-1CB9-4F48-B8CE-C94A076BE054}" type="presParOf" srcId="{4A3B0290-CFA0-460F-B906-6525AA0212AD}" destId="{B285CA04-3384-4C8A-8A6F-888914F61FB8}" srcOrd="0" destOrd="0" presId="urn:microsoft.com/office/officeart/2005/8/layout/hList9"/>
    <dgm:cxn modelId="{CA2E5688-28BC-4225-A755-15E5A5C51F42}" type="presParOf" srcId="{4A3B0290-CFA0-460F-B906-6525AA0212AD}" destId="{EEBBE9C8-65DB-4142-ADB2-8FAC93EFA000}" srcOrd="1" destOrd="0" presId="urn:microsoft.com/office/officeart/2005/8/layout/hList9"/>
    <dgm:cxn modelId="{C3F979D2-1CA7-49E7-A257-CA3888A9DFAD}" type="presParOf" srcId="{F0D776E9-8008-4FA5-A72C-F513A4095DF5}" destId="{AC7DBFD0-527D-420D-A4B5-AC6031CBB39A}" srcOrd="3" destOrd="0" presId="urn:microsoft.com/office/officeart/2005/8/layout/hList9"/>
    <dgm:cxn modelId="{E1FEDEE2-95B0-494A-B9FB-6AB0B404A9BD}" type="presParOf" srcId="{AC7DBFD0-527D-420D-A4B5-AC6031CBB39A}" destId="{8E690D1D-2099-43D2-8282-CC99B95906EC}" srcOrd="0" destOrd="0" presId="urn:microsoft.com/office/officeart/2005/8/layout/hList9"/>
    <dgm:cxn modelId="{3CBD6331-9601-4E2E-89A9-BFF91D49D641}" type="presParOf" srcId="{AC7DBFD0-527D-420D-A4B5-AC6031CBB39A}" destId="{352E3D3E-7B5A-447F-8132-CC9B9DB85DC3}" srcOrd="1" destOrd="0" presId="urn:microsoft.com/office/officeart/2005/8/layout/hList9"/>
    <dgm:cxn modelId="{0EB8EC5D-601C-4CEE-BD50-7DB5FC90AC76}" type="presParOf" srcId="{F0D776E9-8008-4FA5-A72C-F513A4095DF5}" destId="{B23B396F-62EC-4139-BE19-297F7ACCC3C1}" srcOrd="4" destOrd="0" presId="urn:microsoft.com/office/officeart/2005/8/layout/hList9"/>
    <dgm:cxn modelId="{06E13C15-7AED-4F19-901D-2A3D9B307A2E}" type="presParOf" srcId="{B23B396F-62EC-4139-BE19-297F7ACCC3C1}" destId="{BC798122-2280-42EB-8194-1BFBCEDCC786}" srcOrd="0" destOrd="0" presId="urn:microsoft.com/office/officeart/2005/8/layout/hList9"/>
    <dgm:cxn modelId="{495E299B-556F-4418-8742-048C11850C04}" type="presParOf" srcId="{B23B396F-62EC-4139-BE19-297F7ACCC3C1}" destId="{7ECBD6DD-D26F-4461-B80A-2C6D0D797159}" srcOrd="1" destOrd="0" presId="urn:microsoft.com/office/officeart/2005/8/layout/hList9"/>
    <dgm:cxn modelId="{786F846B-FF1D-4899-A73D-F04BC8B96F98}" type="presParOf" srcId="{DF7C3D8B-EB3D-4AB8-8C69-EBAE91D0F9BC}" destId="{91AB7B22-2A0A-400D-9A97-40AD09DBF01D}" srcOrd="2" destOrd="0" presId="urn:microsoft.com/office/officeart/2005/8/layout/hList9"/>
    <dgm:cxn modelId="{A77053A8-2BD7-4CE1-AC4B-D6BA5F10F3D6}" type="presParOf" srcId="{DF7C3D8B-EB3D-4AB8-8C69-EBAE91D0F9BC}" destId="{75F0B678-3AB5-4E64-AE6B-9F89938EB833}" srcOrd="3" destOrd="0" presId="urn:microsoft.com/office/officeart/2005/8/layout/hList9"/>
    <dgm:cxn modelId="{5C0AD85F-A6DE-46D7-A615-43DC239247B3}" type="presParOf" srcId="{DF7C3D8B-EB3D-4AB8-8C69-EBAE91D0F9BC}" destId="{89045D8D-9453-4BF8-BA49-CFEABE58C2E3}" srcOrd="4" destOrd="0" presId="urn:microsoft.com/office/officeart/2005/8/layout/hList9"/>
    <dgm:cxn modelId="{82BADE5B-8E0C-4CF7-B1A5-C3B35B2B33B0}" type="presParOf" srcId="{DF7C3D8B-EB3D-4AB8-8C69-EBAE91D0F9BC}" destId="{DA1ED399-6391-4610-8D50-9DF103C9E44C}" srcOrd="5" destOrd="0" presId="urn:microsoft.com/office/officeart/2005/8/layout/hList9"/>
    <dgm:cxn modelId="{1DD2FE27-EE2E-41C6-94C6-0BB1E39DB30C}" type="presParOf" srcId="{DF7C3D8B-EB3D-4AB8-8C69-EBAE91D0F9BC}" destId="{590DFEC2-E038-4F2B-872A-E974015B1072}" srcOrd="6" destOrd="0" presId="urn:microsoft.com/office/officeart/2005/8/layout/hList9"/>
    <dgm:cxn modelId="{BA757B63-528F-4E76-8F87-FF838B9E2CE6}" type="presParOf" srcId="{590DFEC2-E038-4F2B-872A-E974015B1072}" destId="{2100E147-BD13-4274-9FBA-B69657E68971}" srcOrd="0" destOrd="0" presId="urn:microsoft.com/office/officeart/2005/8/layout/hList9"/>
    <dgm:cxn modelId="{912BAAE8-9FBE-497B-B5E1-0B40BA672FF7}" type="presParOf" srcId="{590DFEC2-E038-4F2B-872A-E974015B1072}" destId="{A72F919F-0F42-4A35-A66A-30390AAC05D5}" srcOrd="1" destOrd="0" presId="urn:microsoft.com/office/officeart/2005/8/layout/hList9"/>
    <dgm:cxn modelId="{F78A8940-04A6-4EE5-8DE5-A18A164C36FB}" type="presParOf" srcId="{A72F919F-0F42-4A35-A66A-30390AAC05D5}" destId="{52AF201B-3FDC-4525-8951-BCC59E0B7CF7}" srcOrd="0" destOrd="0" presId="urn:microsoft.com/office/officeart/2005/8/layout/hList9"/>
    <dgm:cxn modelId="{7BC07D95-012F-442B-85A7-95B297829C82}" type="presParOf" srcId="{A72F919F-0F42-4A35-A66A-30390AAC05D5}" destId="{429C3AF4-80A2-40E8-8394-B6DC079B89A2}" srcOrd="1" destOrd="0" presId="urn:microsoft.com/office/officeart/2005/8/layout/hList9"/>
    <dgm:cxn modelId="{12213A88-FE8F-479E-8BDE-68C3A8089573}" type="presParOf" srcId="{590DFEC2-E038-4F2B-872A-E974015B1072}" destId="{16261F7A-CD6F-4789-9988-9B7B37E674B3}" srcOrd="2" destOrd="0" presId="urn:microsoft.com/office/officeart/2005/8/layout/hList9"/>
    <dgm:cxn modelId="{8E84B61D-2D06-4F1E-99D1-7DB3AC39A344}" type="presParOf" srcId="{16261F7A-CD6F-4789-9988-9B7B37E674B3}" destId="{8D72485F-986D-4BF6-9748-53A89BC021A9}" srcOrd="0" destOrd="0" presId="urn:microsoft.com/office/officeart/2005/8/layout/hList9"/>
    <dgm:cxn modelId="{8C16104C-0E9A-4700-8434-9A5F429E4674}" type="presParOf" srcId="{16261F7A-CD6F-4789-9988-9B7B37E674B3}" destId="{E6AD2788-CCBC-4148-ADDB-B0E86904C49D}" srcOrd="1" destOrd="0" presId="urn:microsoft.com/office/officeart/2005/8/layout/hList9"/>
    <dgm:cxn modelId="{43782E34-84C1-482D-B34A-1FD96EAA7F13}" type="presParOf" srcId="{DF7C3D8B-EB3D-4AB8-8C69-EBAE91D0F9BC}" destId="{F3EA49A1-B920-41FE-9B08-BF3A56037BA9}" srcOrd="7" destOrd="0" presId="urn:microsoft.com/office/officeart/2005/8/layout/hList9"/>
    <dgm:cxn modelId="{EE91B015-28D6-4D39-9535-82EE69146836}" type="presParOf" srcId="{DF7C3D8B-EB3D-4AB8-8C69-EBAE91D0F9BC}" destId="{B6C0D030-0831-4FD6-8D38-1B0083627F6F}"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9B075C-418D-4CEE-8171-722D6D36DA60}" type="doc">
      <dgm:prSet loTypeId="urn:microsoft.com/office/officeart/2005/8/layout/lProcess2" loCatId="list" qsTypeId="urn:microsoft.com/office/officeart/2005/8/quickstyle/simple1" qsCatId="simple" csTypeId="urn:microsoft.com/office/officeart/2005/8/colors/accent5_4" csCatId="accent5" phldr="1"/>
      <dgm:spPr/>
      <dgm:t>
        <a:bodyPr/>
        <a:lstStyle/>
        <a:p>
          <a:endParaRPr lang="es-ES"/>
        </a:p>
      </dgm:t>
    </dgm:pt>
    <dgm:pt modelId="{8B89D5F8-2843-4117-A4BF-CD22DC11E075}">
      <dgm:prSet phldrT="[Texto]" phldr="0" custT="1"/>
      <dgm:spPr/>
      <dgm:t>
        <a:bodyPr/>
        <a:lstStyle/>
        <a:p>
          <a:pPr rtl="0"/>
          <a:r>
            <a:rPr lang="es-ES" sz="2000" dirty="0">
              <a:latin typeface="Poppins"/>
              <a:cs typeface="Poppins"/>
            </a:rPr>
            <a:t>Aspectos positivos</a:t>
          </a:r>
        </a:p>
      </dgm:t>
    </dgm:pt>
    <dgm:pt modelId="{432981BC-6CF6-4AAB-8CAD-625FD80FEB54}" type="parTrans" cxnId="{CA5E935E-9866-4E20-969B-E76A5528EFCC}">
      <dgm:prSet/>
      <dgm:spPr/>
      <dgm:t>
        <a:bodyPr/>
        <a:lstStyle/>
        <a:p>
          <a:endParaRPr lang="es-ES"/>
        </a:p>
      </dgm:t>
    </dgm:pt>
    <dgm:pt modelId="{E6458B37-BD0B-4DF7-9348-9E0456E32EE8}" type="sibTrans" cxnId="{CA5E935E-9866-4E20-969B-E76A5528EFCC}">
      <dgm:prSet/>
      <dgm:spPr/>
      <dgm:t>
        <a:bodyPr/>
        <a:lstStyle/>
        <a:p>
          <a:endParaRPr lang="es-ES"/>
        </a:p>
      </dgm:t>
    </dgm:pt>
    <dgm:pt modelId="{33A2181F-342D-4621-97A2-B3E825AEEDDD}">
      <dgm:prSet phldrT="[Texto]" phldr="0"/>
      <dgm:spPr/>
      <dgm:t>
        <a:bodyPr/>
        <a:lstStyle/>
        <a:p>
          <a:pPr rtl="0"/>
          <a:r>
            <a:rPr lang="es-ES">
              <a:latin typeface="Poppins"/>
              <a:cs typeface="Poppins"/>
            </a:rPr>
            <a:t>Calidad educativa recibida</a:t>
          </a:r>
        </a:p>
      </dgm:t>
    </dgm:pt>
    <dgm:pt modelId="{9DD742E2-8F61-4F44-AD6E-C06B030FEA43}" type="parTrans" cxnId="{EC4FDD1A-0DB6-4244-8DD1-E770EA82EBC0}">
      <dgm:prSet/>
      <dgm:spPr/>
      <dgm:t>
        <a:bodyPr/>
        <a:lstStyle/>
        <a:p>
          <a:endParaRPr lang="es-ES"/>
        </a:p>
      </dgm:t>
    </dgm:pt>
    <dgm:pt modelId="{216C6AFB-A2DB-422F-AEB0-49F2974A1CFB}" type="sibTrans" cxnId="{EC4FDD1A-0DB6-4244-8DD1-E770EA82EBC0}">
      <dgm:prSet/>
      <dgm:spPr/>
      <dgm:t>
        <a:bodyPr/>
        <a:lstStyle/>
        <a:p>
          <a:endParaRPr lang="es-ES"/>
        </a:p>
      </dgm:t>
    </dgm:pt>
    <dgm:pt modelId="{C74CDE56-AE6F-414F-9F27-BC677366382C}">
      <dgm:prSet phldrT="[Texto]" phldr="0"/>
      <dgm:spPr/>
      <dgm:t>
        <a:bodyPr/>
        <a:lstStyle/>
        <a:p>
          <a:pPr rtl="0"/>
          <a:r>
            <a:rPr lang="es-ES">
              <a:latin typeface="Poppins"/>
              <a:cs typeface="Poppins"/>
            </a:rPr>
            <a:t>Experiencia intercultural y desarrollo de redes</a:t>
          </a:r>
        </a:p>
      </dgm:t>
    </dgm:pt>
    <dgm:pt modelId="{80DFF833-17B3-4153-9FA2-F64B9B0D61EE}" type="parTrans" cxnId="{0F26F639-A24D-438A-97E8-9C299F8F21C2}">
      <dgm:prSet/>
      <dgm:spPr/>
      <dgm:t>
        <a:bodyPr/>
        <a:lstStyle/>
        <a:p>
          <a:endParaRPr lang="es-ES"/>
        </a:p>
      </dgm:t>
    </dgm:pt>
    <dgm:pt modelId="{F42C43B7-F267-4C14-AC7D-17C905C66417}" type="sibTrans" cxnId="{0F26F639-A24D-438A-97E8-9C299F8F21C2}">
      <dgm:prSet/>
      <dgm:spPr/>
      <dgm:t>
        <a:bodyPr/>
        <a:lstStyle/>
        <a:p>
          <a:endParaRPr lang="es-ES"/>
        </a:p>
      </dgm:t>
    </dgm:pt>
    <dgm:pt modelId="{53D17742-2AA4-44ED-96B8-A595F8B5DD53}">
      <dgm:prSet phldrT="[Texto]" phldr="0" custT="1"/>
      <dgm:spPr/>
      <dgm:t>
        <a:bodyPr/>
        <a:lstStyle/>
        <a:p>
          <a:r>
            <a:rPr lang="es-ES" sz="2000">
              <a:latin typeface="Poppins"/>
              <a:cs typeface="Poppins"/>
            </a:rPr>
            <a:t>Retos</a:t>
          </a:r>
        </a:p>
      </dgm:t>
    </dgm:pt>
    <dgm:pt modelId="{DEF66411-55B9-48E4-BB27-04AD6D2C7299}" type="parTrans" cxnId="{0A1667B1-22AF-423A-A2B7-C5A4ADA80475}">
      <dgm:prSet/>
      <dgm:spPr/>
      <dgm:t>
        <a:bodyPr/>
        <a:lstStyle/>
        <a:p>
          <a:endParaRPr lang="es-ES"/>
        </a:p>
      </dgm:t>
    </dgm:pt>
    <dgm:pt modelId="{A18008AE-252E-4DC9-BFBE-E26BFDB5700A}" type="sibTrans" cxnId="{0A1667B1-22AF-423A-A2B7-C5A4ADA80475}">
      <dgm:prSet/>
      <dgm:spPr/>
      <dgm:t>
        <a:bodyPr/>
        <a:lstStyle/>
        <a:p>
          <a:endParaRPr lang="es-ES"/>
        </a:p>
      </dgm:t>
    </dgm:pt>
    <dgm:pt modelId="{B7D4F1AF-94E4-4323-BC2F-C8D0116F0112}">
      <dgm:prSet phldrT="[Texto]" phldr="0"/>
      <dgm:spPr/>
      <dgm:t>
        <a:bodyPr/>
        <a:lstStyle/>
        <a:p>
          <a:pPr rtl="0"/>
          <a:r>
            <a:rPr lang="es-ES">
              <a:latin typeface="Poppins"/>
              <a:cs typeface="Poppins"/>
            </a:rPr>
            <a:t>Relacionados a Pronabec: limitaciones financiamiento y acompañamiento institucional</a:t>
          </a:r>
        </a:p>
      </dgm:t>
    </dgm:pt>
    <dgm:pt modelId="{7958876E-B844-4D5A-A1C4-FAF3419BFA76}" type="parTrans" cxnId="{E8A8E069-C17F-48F9-91EE-0B04150668DC}">
      <dgm:prSet/>
      <dgm:spPr/>
      <dgm:t>
        <a:bodyPr/>
        <a:lstStyle/>
        <a:p>
          <a:endParaRPr lang="es-ES"/>
        </a:p>
      </dgm:t>
    </dgm:pt>
    <dgm:pt modelId="{3D57EBE3-4789-4CE8-ABF0-CAA82776C3CF}" type="sibTrans" cxnId="{E8A8E069-C17F-48F9-91EE-0B04150668DC}">
      <dgm:prSet/>
      <dgm:spPr/>
      <dgm:t>
        <a:bodyPr/>
        <a:lstStyle/>
        <a:p>
          <a:endParaRPr lang="es-ES"/>
        </a:p>
      </dgm:t>
    </dgm:pt>
    <dgm:pt modelId="{09E602F5-9D9B-4B55-B2FD-63A43E9AE574}">
      <dgm:prSet phldr="0"/>
      <dgm:spPr/>
      <dgm:t>
        <a:bodyPr/>
        <a:lstStyle/>
        <a:p>
          <a:pPr rtl="0"/>
          <a:r>
            <a:rPr lang="es-ES">
              <a:latin typeface="Poppins"/>
              <a:cs typeface="Poppins"/>
            </a:rPr>
            <a:t>Adaptación nuevo contexto (términos prácticos y emocionales)</a:t>
          </a:r>
          <a:endParaRPr lang="es-ES" sz="1800">
            <a:latin typeface="Poppins"/>
            <a:cs typeface="Poppins"/>
          </a:endParaRPr>
        </a:p>
      </dgm:t>
    </dgm:pt>
    <dgm:pt modelId="{F32467FD-1F44-4D36-8307-B9F20794D5BE}" type="parTrans" cxnId="{4D2CF032-9FFC-4167-A733-AB2AA18DDB23}">
      <dgm:prSet/>
      <dgm:spPr/>
      <dgm:t>
        <a:bodyPr/>
        <a:lstStyle/>
        <a:p>
          <a:endParaRPr lang="es-ES"/>
        </a:p>
      </dgm:t>
    </dgm:pt>
    <dgm:pt modelId="{1979DE64-E5D9-4D67-A6AA-A15CE6485DB8}" type="sibTrans" cxnId="{4D2CF032-9FFC-4167-A733-AB2AA18DDB23}">
      <dgm:prSet/>
      <dgm:spPr/>
      <dgm:t>
        <a:bodyPr/>
        <a:lstStyle/>
        <a:p>
          <a:endParaRPr lang="es-ES"/>
        </a:p>
      </dgm:t>
    </dgm:pt>
    <dgm:pt modelId="{67E3B187-1F43-4B54-A8E4-515B7EA6F514}" type="pres">
      <dgm:prSet presAssocID="{859B075C-418D-4CEE-8171-722D6D36DA60}" presName="theList" presStyleCnt="0">
        <dgm:presLayoutVars>
          <dgm:dir/>
          <dgm:animLvl val="lvl"/>
          <dgm:resizeHandles val="exact"/>
        </dgm:presLayoutVars>
      </dgm:prSet>
      <dgm:spPr/>
      <dgm:t>
        <a:bodyPr/>
        <a:lstStyle/>
        <a:p>
          <a:endParaRPr lang="es-ES"/>
        </a:p>
      </dgm:t>
    </dgm:pt>
    <dgm:pt modelId="{66945C90-C60C-4C5A-A17E-6F8337BC3318}" type="pres">
      <dgm:prSet presAssocID="{8B89D5F8-2843-4117-A4BF-CD22DC11E075}" presName="compNode" presStyleCnt="0"/>
      <dgm:spPr/>
    </dgm:pt>
    <dgm:pt modelId="{236A835A-F6EF-493B-8727-BBB46C3C515E}" type="pres">
      <dgm:prSet presAssocID="{8B89D5F8-2843-4117-A4BF-CD22DC11E075}" presName="aNode" presStyleLbl="bgShp" presStyleIdx="0" presStyleCnt="2"/>
      <dgm:spPr/>
      <dgm:t>
        <a:bodyPr/>
        <a:lstStyle/>
        <a:p>
          <a:endParaRPr lang="es-ES"/>
        </a:p>
      </dgm:t>
    </dgm:pt>
    <dgm:pt modelId="{5CF38536-74E0-4E7C-9EA9-49525199E39E}" type="pres">
      <dgm:prSet presAssocID="{8B89D5F8-2843-4117-A4BF-CD22DC11E075}" presName="textNode" presStyleLbl="bgShp" presStyleIdx="0" presStyleCnt="2"/>
      <dgm:spPr/>
      <dgm:t>
        <a:bodyPr/>
        <a:lstStyle/>
        <a:p>
          <a:endParaRPr lang="es-ES"/>
        </a:p>
      </dgm:t>
    </dgm:pt>
    <dgm:pt modelId="{168393B1-EB58-424B-AAD6-EE09BC3BB948}" type="pres">
      <dgm:prSet presAssocID="{8B89D5F8-2843-4117-A4BF-CD22DC11E075}" presName="compChildNode" presStyleCnt="0"/>
      <dgm:spPr/>
    </dgm:pt>
    <dgm:pt modelId="{E5CC9075-2F83-4426-9B35-8CD1E63B1F54}" type="pres">
      <dgm:prSet presAssocID="{8B89D5F8-2843-4117-A4BF-CD22DC11E075}" presName="theInnerList" presStyleCnt="0"/>
      <dgm:spPr/>
    </dgm:pt>
    <dgm:pt modelId="{7A691C9F-BD6F-4ACA-A8E4-95CDAE770137}" type="pres">
      <dgm:prSet presAssocID="{33A2181F-342D-4621-97A2-B3E825AEEDDD}" presName="childNode" presStyleLbl="node1" presStyleIdx="0" presStyleCnt="4">
        <dgm:presLayoutVars>
          <dgm:bulletEnabled val="1"/>
        </dgm:presLayoutVars>
      </dgm:prSet>
      <dgm:spPr/>
      <dgm:t>
        <a:bodyPr/>
        <a:lstStyle/>
        <a:p>
          <a:endParaRPr lang="es-ES"/>
        </a:p>
      </dgm:t>
    </dgm:pt>
    <dgm:pt modelId="{C6648EAE-0D9A-459F-88B3-F9DEA1B106BE}" type="pres">
      <dgm:prSet presAssocID="{33A2181F-342D-4621-97A2-B3E825AEEDDD}" presName="aSpace2" presStyleCnt="0"/>
      <dgm:spPr/>
    </dgm:pt>
    <dgm:pt modelId="{D600B659-3993-414B-8112-D519D342B1A5}" type="pres">
      <dgm:prSet presAssocID="{C74CDE56-AE6F-414F-9F27-BC677366382C}" presName="childNode" presStyleLbl="node1" presStyleIdx="1" presStyleCnt="4">
        <dgm:presLayoutVars>
          <dgm:bulletEnabled val="1"/>
        </dgm:presLayoutVars>
      </dgm:prSet>
      <dgm:spPr/>
      <dgm:t>
        <a:bodyPr/>
        <a:lstStyle/>
        <a:p>
          <a:endParaRPr lang="es-ES"/>
        </a:p>
      </dgm:t>
    </dgm:pt>
    <dgm:pt modelId="{14F7D16D-713A-426A-B033-BD00D6399596}" type="pres">
      <dgm:prSet presAssocID="{8B89D5F8-2843-4117-A4BF-CD22DC11E075}" presName="aSpace" presStyleCnt="0"/>
      <dgm:spPr/>
    </dgm:pt>
    <dgm:pt modelId="{94DE1B56-A1A4-4C40-BB1B-728080BB9586}" type="pres">
      <dgm:prSet presAssocID="{53D17742-2AA4-44ED-96B8-A595F8B5DD53}" presName="compNode" presStyleCnt="0"/>
      <dgm:spPr/>
    </dgm:pt>
    <dgm:pt modelId="{72D5EF32-F4B8-4F2E-B028-9D2864851116}" type="pres">
      <dgm:prSet presAssocID="{53D17742-2AA4-44ED-96B8-A595F8B5DD53}" presName="aNode" presStyleLbl="bgShp" presStyleIdx="1" presStyleCnt="2"/>
      <dgm:spPr/>
      <dgm:t>
        <a:bodyPr/>
        <a:lstStyle/>
        <a:p>
          <a:endParaRPr lang="es-ES"/>
        </a:p>
      </dgm:t>
    </dgm:pt>
    <dgm:pt modelId="{0E98F78A-825A-4DF3-A664-7EBD742A7DA3}" type="pres">
      <dgm:prSet presAssocID="{53D17742-2AA4-44ED-96B8-A595F8B5DD53}" presName="textNode" presStyleLbl="bgShp" presStyleIdx="1" presStyleCnt="2"/>
      <dgm:spPr/>
      <dgm:t>
        <a:bodyPr/>
        <a:lstStyle/>
        <a:p>
          <a:endParaRPr lang="es-ES"/>
        </a:p>
      </dgm:t>
    </dgm:pt>
    <dgm:pt modelId="{07EBC7E7-0E84-4DF9-9C36-FBB2F7F9CFAB}" type="pres">
      <dgm:prSet presAssocID="{53D17742-2AA4-44ED-96B8-A595F8B5DD53}" presName="compChildNode" presStyleCnt="0"/>
      <dgm:spPr/>
    </dgm:pt>
    <dgm:pt modelId="{D2D580C7-9758-444C-9F89-8DFF88B69AD2}" type="pres">
      <dgm:prSet presAssocID="{53D17742-2AA4-44ED-96B8-A595F8B5DD53}" presName="theInnerList" presStyleCnt="0"/>
      <dgm:spPr/>
    </dgm:pt>
    <dgm:pt modelId="{C76BEC65-82A3-490D-9A24-CB1F7E7AFBF2}" type="pres">
      <dgm:prSet presAssocID="{B7D4F1AF-94E4-4323-BC2F-C8D0116F0112}" presName="childNode" presStyleLbl="node1" presStyleIdx="2" presStyleCnt="4">
        <dgm:presLayoutVars>
          <dgm:bulletEnabled val="1"/>
        </dgm:presLayoutVars>
      </dgm:prSet>
      <dgm:spPr/>
      <dgm:t>
        <a:bodyPr/>
        <a:lstStyle/>
        <a:p>
          <a:endParaRPr lang="es-ES"/>
        </a:p>
      </dgm:t>
    </dgm:pt>
    <dgm:pt modelId="{9F486CC9-1D5F-40E6-9AE4-225CB8E63A6F}" type="pres">
      <dgm:prSet presAssocID="{B7D4F1AF-94E4-4323-BC2F-C8D0116F0112}" presName="aSpace2" presStyleCnt="0"/>
      <dgm:spPr/>
    </dgm:pt>
    <dgm:pt modelId="{16BA52FF-AA16-4CE8-B27E-506652A68EAE}" type="pres">
      <dgm:prSet presAssocID="{09E602F5-9D9B-4B55-B2FD-63A43E9AE574}" presName="childNode" presStyleLbl="node1" presStyleIdx="3" presStyleCnt="4">
        <dgm:presLayoutVars>
          <dgm:bulletEnabled val="1"/>
        </dgm:presLayoutVars>
      </dgm:prSet>
      <dgm:spPr/>
      <dgm:t>
        <a:bodyPr/>
        <a:lstStyle/>
        <a:p>
          <a:endParaRPr lang="es-ES"/>
        </a:p>
      </dgm:t>
    </dgm:pt>
  </dgm:ptLst>
  <dgm:cxnLst>
    <dgm:cxn modelId="{87A6256F-ABD3-4C64-A712-F47D5530054E}" type="presOf" srcId="{53D17742-2AA4-44ED-96B8-A595F8B5DD53}" destId="{0E98F78A-825A-4DF3-A664-7EBD742A7DA3}" srcOrd="1" destOrd="0" presId="urn:microsoft.com/office/officeart/2005/8/layout/lProcess2"/>
    <dgm:cxn modelId="{B2DD954F-63AC-4FAD-9B17-D0BCB063D5ED}" type="presOf" srcId="{53D17742-2AA4-44ED-96B8-A595F8B5DD53}" destId="{72D5EF32-F4B8-4F2E-B028-9D2864851116}" srcOrd="0" destOrd="0" presId="urn:microsoft.com/office/officeart/2005/8/layout/lProcess2"/>
    <dgm:cxn modelId="{83C53908-FCF7-4212-9787-5148A74E2B45}" type="presOf" srcId="{8B89D5F8-2843-4117-A4BF-CD22DC11E075}" destId="{5CF38536-74E0-4E7C-9EA9-49525199E39E}" srcOrd="1" destOrd="0" presId="urn:microsoft.com/office/officeart/2005/8/layout/lProcess2"/>
    <dgm:cxn modelId="{E8A8E069-C17F-48F9-91EE-0B04150668DC}" srcId="{53D17742-2AA4-44ED-96B8-A595F8B5DD53}" destId="{B7D4F1AF-94E4-4323-BC2F-C8D0116F0112}" srcOrd="0" destOrd="0" parTransId="{7958876E-B844-4D5A-A1C4-FAF3419BFA76}" sibTransId="{3D57EBE3-4789-4CE8-ABF0-CAA82776C3CF}"/>
    <dgm:cxn modelId="{0A1667B1-22AF-423A-A2B7-C5A4ADA80475}" srcId="{859B075C-418D-4CEE-8171-722D6D36DA60}" destId="{53D17742-2AA4-44ED-96B8-A595F8B5DD53}" srcOrd="1" destOrd="0" parTransId="{DEF66411-55B9-48E4-BB27-04AD6D2C7299}" sibTransId="{A18008AE-252E-4DC9-BFBE-E26BFDB5700A}"/>
    <dgm:cxn modelId="{CA5E935E-9866-4E20-969B-E76A5528EFCC}" srcId="{859B075C-418D-4CEE-8171-722D6D36DA60}" destId="{8B89D5F8-2843-4117-A4BF-CD22DC11E075}" srcOrd="0" destOrd="0" parTransId="{432981BC-6CF6-4AAB-8CAD-625FD80FEB54}" sibTransId="{E6458B37-BD0B-4DF7-9348-9E0456E32EE8}"/>
    <dgm:cxn modelId="{140D8EF6-8E05-42DC-A1AB-5611D693135B}" type="presOf" srcId="{8B89D5F8-2843-4117-A4BF-CD22DC11E075}" destId="{236A835A-F6EF-493B-8727-BBB46C3C515E}" srcOrd="0" destOrd="0" presId="urn:microsoft.com/office/officeart/2005/8/layout/lProcess2"/>
    <dgm:cxn modelId="{5B190E7C-324E-4EFF-96BF-89DEC17EDCD6}" type="presOf" srcId="{33A2181F-342D-4621-97A2-B3E825AEEDDD}" destId="{7A691C9F-BD6F-4ACA-A8E4-95CDAE770137}" srcOrd="0" destOrd="0" presId="urn:microsoft.com/office/officeart/2005/8/layout/lProcess2"/>
    <dgm:cxn modelId="{0F26F639-A24D-438A-97E8-9C299F8F21C2}" srcId="{8B89D5F8-2843-4117-A4BF-CD22DC11E075}" destId="{C74CDE56-AE6F-414F-9F27-BC677366382C}" srcOrd="1" destOrd="0" parTransId="{80DFF833-17B3-4153-9FA2-F64B9B0D61EE}" sibTransId="{F42C43B7-F267-4C14-AC7D-17C905C66417}"/>
    <dgm:cxn modelId="{348E3B7B-2409-4FD4-A23E-8BF3DC7291C8}" type="presOf" srcId="{C74CDE56-AE6F-414F-9F27-BC677366382C}" destId="{D600B659-3993-414B-8112-D519D342B1A5}" srcOrd="0" destOrd="0" presId="urn:microsoft.com/office/officeart/2005/8/layout/lProcess2"/>
    <dgm:cxn modelId="{D21B0747-0982-4A32-9001-BF6ADCEB1A5A}" type="presOf" srcId="{09E602F5-9D9B-4B55-B2FD-63A43E9AE574}" destId="{16BA52FF-AA16-4CE8-B27E-506652A68EAE}" srcOrd="0" destOrd="0" presId="urn:microsoft.com/office/officeart/2005/8/layout/lProcess2"/>
    <dgm:cxn modelId="{EC4FDD1A-0DB6-4244-8DD1-E770EA82EBC0}" srcId="{8B89D5F8-2843-4117-A4BF-CD22DC11E075}" destId="{33A2181F-342D-4621-97A2-B3E825AEEDDD}" srcOrd="0" destOrd="0" parTransId="{9DD742E2-8F61-4F44-AD6E-C06B030FEA43}" sibTransId="{216C6AFB-A2DB-422F-AEB0-49F2974A1CFB}"/>
    <dgm:cxn modelId="{2FFC45E3-4F05-4009-B028-34D9BFDA9FFD}" type="presOf" srcId="{B7D4F1AF-94E4-4323-BC2F-C8D0116F0112}" destId="{C76BEC65-82A3-490D-9A24-CB1F7E7AFBF2}" srcOrd="0" destOrd="0" presId="urn:microsoft.com/office/officeart/2005/8/layout/lProcess2"/>
    <dgm:cxn modelId="{4D2CF032-9FFC-4167-A733-AB2AA18DDB23}" srcId="{53D17742-2AA4-44ED-96B8-A595F8B5DD53}" destId="{09E602F5-9D9B-4B55-B2FD-63A43E9AE574}" srcOrd="1" destOrd="0" parTransId="{F32467FD-1F44-4D36-8307-B9F20794D5BE}" sibTransId="{1979DE64-E5D9-4D67-A6AA-A15CE6485DB8}"/>
    <dgm:cxn modelId="{9E2C9963-9087-417A-A801-0CB2BB63764F}" type="presOf" srcId="{859B075C-418D-4CEE-8171-722D6D36DA60}" destId="{67E3B187-1F43-4B54-A8E4-515B7EA6F514}" srcOrd="0" destOrd="0" presId="urn:microsoft.com/office/officeart/2005/8/layout/lProcess2"/>
    <dgm:cxn modelId="{07DD5C05-51FA-4F83-B531-13F73362EA76}" type="presParOf" srcId="{67E3B187-1F43-4B54-A8E4-515B7EA6F514}" destId="{66945C90-C60C-4C5A-A17E-6F8337BC3318}" srcOrd="0" destOrd="0" presId="urn:microsoft.com/office/officeart/2005/8/layout/lProcess2"/>
    <dgm:cxn modelId="{FE748F25-FBED-46DA-9EB7-0E1DC6A41AE4}" type="presParOf" srcId="{66945C90-C60C-4C5A-A17E-6F8337BC3318}" destId="{236A835A-F6EF-493B-8727-BBB46C3C515E}" srcOrd="0" destOrd="0" presId="urn:microsoft.com/office/officeart/2005/8/layout/lProcess2"/>
    <dgm:cxn modelId="{44C9910C-3BDA-439C-B35B-5EE403637DCD}" type="presParOf" srcId="{66945C90-C60C-4C5A-A17E-6F8337BC3318}" destId="{5CF38536-74E0-4E7C-9EA9-49525199E39E}" srcOrd="1" destOrd="0" presId="urn:microsoft.com/office/officeart/2005/8/layout/lProcess2"/>
    <dgm:cxn modelId="{4362C196-CFFC-4F01-8A8C-441A0A93E09F}" type="presParOf" srcId="{66945C90-C60C-4C5A-A17E-6F8337BC3318}" destId="{168393B1-EB58-424B-AAD6-EE09BC3BB948}" srcOrd="2" destOrd="0" presId="urn:microsoft.com/office/officeart/2005/8/layout/lProcess2"/>
    <dgm:cxn modelId="{0893E6A1-171C-44E0-AD9A-A88F69AEF356}" type="presParOf" srcId="{168393B1-EB58-424B-AAD6-EE09BC3BB948}" destId="{E5CC9075-2F83-4426-9B35-8CD1E63B1F54}" srcOrd="0" destOrd="0" presId="urn:microsoft.com/office/officeart/2005/8/layout/lProcess2"/>
    <dgm:cxn modelId="{4775A0EA-FC3F-4122-B84E-A1EB7BE1B45E}" type="presParOf" srcId="{E5CC9075-2F83-4426-9B35-8CD1E63B1F54}" destId="{7A691C9F-BD6F-4ACA-A8E4-95CDAE770137}" srcOrd="0" destOrd="0" presId="urn:microsoft.com/office/officeart/2005/8/layout/lProcess2"/>
    <dgm:cxn modelId="{614873A2-DCCD-44D9-A008-54562486E951}" type="presParOf" srcId="{E5CC9075-2F83-4426-9B35-8CD1E63B1F54}" destId="{C6648EAE-0D9A-459F-88B3-F9DEA1B106BE}" srcOrd="1" destOrd="0" presId="urn:microsoft.com/office/officeart/2005/8/layout/lProcess2"/>
    <dgm:cxn modelId="{59D11484-26D1-4290-9410-7FB8DD7CDB89}" type="presParOf" srcId="{E5CC9075-2F83-4426-9B35-8CD1E63B1F54}" destId="{D600B659-3993-414B-8112-D519D342B1A5}" srcOrd="2" destOrd="0" presId="urn:microsoft.com/office/officeart/2005/8/layout/lProcess2"/>
    <dgm:cxn modelId="{1C341127-6802-4874-B12D-999FE0A0D248}" type="presParOf" srcId="{67E3B187-1F43-4B54-A8E4-515B7EA6F514}" destId="{14F7D16D-713A-426A-B033-BD00D6399596}" srcOrd="1" destOrd="0" presId="urn:microsoft.com/office/officeart/2005/8/layout/lProcess2"/>
    <dgm:cxn modelId="{BF16CCEA-0F2A-447B-A141-0D588459C2F3}" type="presParOf" srcId="{67E3B187-1F43-4B54-A8E4-515B7EA6F514}" destId="{94DE1B56-A1A4-4C40-BB1B-728080BB9586}" srcOrd="2" destOrd="0" presId="urn:microsoft.com/office/officeart/2005/8/layout/lProcess2"/>
    <dgm:cxn modelId="{8A9BF409-98F7-48E8-8FC3-AB544FD9E9DC}" type="presParOf" srcId="{94DE1B56-A1A4-4C40-BB1B-728080BB9586}" destId="{72D5EF32-F4B8-4F2E-B028-9D2864851116}" srcOrd="0" destOrd="0" presId="urn:microsoft.com/office/officeart/2005/8/layout/lProcess2"/>
    <dgm:cxn modelId="{1470BB5C-282F-42ED-895C-E4D80270E2A8}" type="presParOf" srcId="{94DE1B56-A1A4-4C40-BB1B-728080BB9586}" destId="{0E98F78A-825A-4DF3-A664-7EBD742A7DA3}" srcOrd="1" destOrd="0" presId="urn:microsoft.com/office/officeart/2005/8/layout/lProcess2"/>
    <dgm:cxn modelId="{2280993F-E6BC-4491-98EF-4F453B3E3C00}" type="presParOf" srcId="{94DE1B56-A1A4-4C40-BB1B-728080BB9586}" destId="{07EBC7E7-0E84-4DF9-9C36-FBB2F7F9CFAB}" srcOrd="2" destOrd="0" presId="urn:microsoft.com/office/officeart/2005/8/layout/lProcess2"/>
    <dgm:cxn modelId="{F76A2451-41D2-4BD7-97A3-079F2FE5A1BF}" type="presParOf" srcId="{07EBC7E7-0E84-4DF9-9C36-FBB2F7F9CFAB}" destId="{D2D580C7-9758-444C-9F89-8DFF88B69AD2}" srcOrd="0" destOrd="0" presId="urn:microsoft.com/office/officeart/2005/8/layout/lProcess2"/>
    <dgm:cxn modelId="{2E5D7978-F7D4-4808-8656-CC1EA77628FB}" type="presParOf" srcId="{D2D580C7-9758-444C-9F89-8DFF88B69AD2}" destId="{C76BEC65-82A3-490D-9A24-CB1F7E7AFBF2}" srcOrd="0" destOrd="0" presId="urn:microsoft.com/office/officeart/2005/8/layout/lProcess2"/>
    <dgm:cxn modelId="{0698B55A-DEA6-4E8F-B17D-1D4DFF18E663}" type="presParOf" srcId="{D2D580C7-9758-444C-9F89-8DFF88B69AD2}" destId="{9F486CC9-1D5F-40E6-9AE4-225CB8E63A6F}" srcOrd="1" destOrd="0" presId="urn:microsoft.com/office/officeart/2005/8/layout/lProcess2"/>
    <dgm:cxn modelId="{3525DE5A-EC80-4801-B52D-26297C36D02F}" type="presParOf" srcId="{D2D580C7-9758-444C-9F89-8DFF88B69AD2}" destId="{16BA52FF-AA16-4CE8-B27E-506652A68EA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CCA674-E806-4784-A679-7A6ACAD6AE39}"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s-ES"/>
        </a:p>
      </dgm:t>
    </dgm:pt>
    <dgm:pt modelId="{645AC696-7E81-4D6B-AF34-E894E978D123}">
      <dgm:prSet phldrT="[Texto]" phldr="0"/>
      <dgm:spPr/>
      <dgm:t>
        <a:bodyPr/>
        <a:lstStyle/>
        <a:p>
          <a:pPr rtl="0"/>
          <a:r>
            <a:rPr lang="es-ES">
              <a:latin typeface="Calibri"/>
            </a:rPr>
            <a:t>Factores contractuales</a:t>
          </a:r>
          <a:endParaRPr lang="es-ES"/>
        </a:p>
      </dgm:t>
    </dgm:pt>
    <dgm:pt modelId="{BE360376-7232-426D-B172-09BFA2761378}" type="parTrans" cxnId="{F60AF04D-4038-4DC6-BA10-F6C3CD93D76E}">
      <dgm:prSet/>
      <dgm:spPr/>
      <dgm:t>
        <a:bodyPr/>
        <a:lstStyle/>
        <a:p>
          <a:endParaRPr lang="es-ES"/>
        </a:p>
      </dgm:t>
    </dgm:pt>
    <dgm:pt modelId="{547C5BD0-DD34-471C-98D0-CC346DCAC316}" type="sibTrans" cxnId="{F60AF04D-4038-4DC6-BA10-F6C3CD93D76E}">
      <dgm:prSet/>
      <dgm:spPr/>
      <dgm:t>
        <a:bodyPr/>
        <a:lstStyle/>
        <a:p>
          <a:endParaRPr lang="es-ES"/>
        </a:p>
      </dgm:t>
    </dgm:pt>
    <dgm:pt modelId="{BDED6C2B-8A19-49EC-BA27-27567E06D286}">
      <dgm:prSet phldrT="[Texto]" phldr="0"/>
      <dgm:spPr>
        <a:noFill/>
      </dgm:spPr>
      <dgm:t>
        <a:bodyPr/>
        <a:lstStyle/>
        <a:p>
          <a:pPr rtl="0"/>
          <a:r>
            <a:rPr lang="es-ES" dirty="0">
              <a:latin typeface="Calibri"/>
            </a:rPr>
            <a:t>Obligación formal e implicancias legales</a:t>
          </a:r>
          <a:endParaRPr lang="es-ES" dirty="0"/>
        </a:p>
      </dgm:t>
    </dgm:pt>
    <dgm:pt modelId="{3BEBEAD7-8D12-4EE0-BFB4-E8AB5FAF9FA2}" type="parTrans" cxnId="{488BA8FE-ED56-44E3-87A6-BFAA829EE63C}">
      <dgm:prSet/>
      <dgm:spPr/>
      <dgm:t>
        <a:bodyPr/>
        <a:lstStyle/>
        <a:p>
          <a:endParaRPr lang="es-ES"/>
        </a:p>
      </dgm:t>
    </dgm:pt>
    <dgm:pt modelId="{4F10F68B-109C-47A1-B201-F796D819BADD}" type="sibTrans" cxnId="{488BA8FE-ED56-44E3-87A6-BFAA829EE63C}">
      <dgm:prSet/>
      <dgm:spPr/>
      <dgm:t>
        <a:bodyPr/>
        <a:lstStyle/>
        <a:p>
          <a:endParaRPr lang="es-ES"/>
        </a:p>
      </dgm:t>
    </dgm:pt>
    <dgm:pt modelId="{88F250BA-D421-4001-B605-CB8582712CD1}">
      <dgm:prSet phldrT="[Texto]" phldr="0"/>
      <dgm:spPr/>
      <dgm:t>
        <a:bodyPr/>
        <a:lstStyle/>
        <a:p>
          <a:pPr rtl="0"/>
          <a:r>
            <a:rPr lang="es-ES">
              <a:latin typeface="Calibri"/>
            </a:rPr>
            <a:t>Factores afectivos</a:t>
          </a:r>
          <a:endParaRPr lang="es-ES"/>
        </a:p>
      </dgm:t>
    </dgm:pt>
    <dgm:pt modelId="{88038582-8128-4CDF-8A66-149597004D64}" type="parTrans" cxnId="{C7E14655-E08E-4E87-BCBA-720D1A2F4C99}">
      <dgm:prSet/>
      <dgm:spPr/>
      <dgm:t>
        <a:bodyPr/>
        <a:lstStyle/>
        <a:p>
          <a:endParaRPr lang="es-ES"/>
        </a:p>
      </dgm:t>
    </dgm:pt>
    <dgm:pt modelId="{725FB520-9D46-4560-88A3-D973E9F377E6}" type="sibTrans" cxnId="{C7E14655-E08E-4E87-BCBA-720D1A2F4C99}">
      <dgm:prSet/>
      <dgm:spPr/>
      <dgm:t>
        <a:bodyPr/>
        <a:lstStyle/>
        <a:p>
          <a:endParaRPr lang="es-ES"/>
        </a:p>
      </dgm:t>
    </dgm:pt>
    <dgm:pt modelId="{6E093DB2-7F92-4A71-8CEC-88CD3C39FB38}">
      <dgm:prSet phldrT="[Texto]" phldr="0"/>
      <dgm:spPr>
        <a:noFill/>
      </dgm:spPr>
      <dgm:t>
        <a:bodyPr/>
        <a:lstStyle/>
        <a:p>
          <a:pPr rtl="0"/>
          <a:r>
            <a:rPr lang="es-ES">
              <a:latin typeface="Calibri"/>
            </a:rPr>
            <a:t>Lazos familiares</a:t>
          </a:r>
          <a:endParaRPr lang="es-ES"/>
        </a:p>
      </dgm:t>
    </dgm:pt>
    <dgm:pt modelId="{F4D22E2C-5F97-45DC-8CF1-7D5894173579}" type="parTrans" cxnId="{C4A30B75-2295-47B7-809E-DB7C7024EABC}">
      <dgm:prSet/>
      <dgm:spPr/>
      <dgm:t>
        <a:bodyPr/>
        <a:lstStyle/>
        <a:p>
          <a:endParaRPr lang="es-ES"/>
        </a:p>
      </dgm:t>
    </dgm:pt>
    <dgm:pt modelId="{DD05FF8F-4E54-4FE5-BCFF-59FA2C561F5C}" type="sibTrans" cxnId="{C4A30B75-2295-47B7-809E-DB7C7024EABC}">
      <dgm:prSet/>
      <dgm:spPr/>
      <dgm:t>
        <a:bodyPr/>
        <a:lstStyle/>
        <a:p>
          <a:endParaRPr lang="es-ES"/>
        </a:p>
      </dgm:t>
    </dgm:pt>
    <dgm:pt modelId="{E1D071C5-3163-462F-8D46-BDCE19B5906D}">
      <dgm:prSet phldrT="[Texto]" phldr="0"/>
      <dgm:spPr/>
      <dgm:t>
        <a:bodyPr/>
        <a:lstStyle/>
        <a:p>
          <a:pPr rtl="0"/>
          <a:r>
            <a:rPr lang="es-ES">
              <a:latin typeface="Calibri"/>
            </a:rPr>
            <a:t>Factores profesionales</a:t>
          </a:r>
          <a:endParaRPr lang="es-ES"/>
        </a:p>
      </dgm:t>
    </dgm:pt>
    <dgm:pt modelId="{92B28B63-1D55-4A35-A585-2BFE6891E947}" type="parTrans" cxnId="{B6E62DAE-9340-4CA7-92B7-EF82804DBCDB}">
      <dgm:prSet/>
      <dgm:spPr/>
      <dgm:t>
        <a:bodyPr/>
        <a:lstStyle/>
        <a:p>
          <a:endParaRPr lang="es-ES"/>
        </a:p>
      </dgm:t>
    </dgm:pt>
    <dgm:pt modelId="{5C73618C-B8E2-4618-BDFE-455B4AE86DB7}" type="sibTrans" cxnId="{B6E62DAE-9340-4CA7-92B7-EF82804DBCDB}">
      <dgm:prSet/>
      <dgm:spPr/>
      <dgm:t>
        <a:bodyPr/>
        <a:lstStyle/>
        <a:p>
          <a:endParaRPr lang="es-ES"/>
        </a:p>
      </dgm:t>
    </dgm:pt>
    <dgm:pt modelId="{6E668E82-909B-4FCE-A82F-ADA594237FFC}">
      <dgm:prSet phldrT="[Texto]" phldr="0"/>
      <dgm:spPr>
        <a:noFill/>
      </dgm:spPr>
      <dgm:t>
        <a:bodyPr/>
        <a:lstStyle/>
        <a:p>
          <a:pPr rtl="0"/>
          <a:r>
            <a:rPr lang="es-ES">
              <a:latin typeface="Calibri"/>
            </a:rPr>
            <a:t>Más y mejores oportunidades laborales y de desarrollo profesional</a:t>
          </a:r>
          <a:endParaRPr lang="es-ES"/>
        </a:p>
      </dgm:t>
    </dgm:pt>
    <dgm:pt modelId="{95B3C86E-334E-4D76-B62E-BBA8B900B9ED}" type="parTrans" cxnId="{3A7C97BB-1735-4947-9311-E1838EA458D1}">
      <dgm:prSet/>
      <dgm:spPr/>
      <dgm:t>
        <a:bodyPr/>
        <a:lstStyle/>
        <a:p>
          <a:endParaRPr lang="es-ES"/>
        </a:p>
      </dgm:t>
    </dgm:pt>
    <dgm:pt modelId="{9F2EA70A-92D2-48C3-A632-D23FC2F06FDB}" type="sibTrans" cxnId="{3A7C97BB-1735-4947-9311-E1838EA458D1}">
      <dgm:prSet/>
      <dgm:spPr/>
      <dgm:t>
        <a:bodyPr/>
        <a:lstStyle/>
        <a:p>
          <a:endParaRPr lang="es-ES"/>
        </a:p>
      </dgm:t>
    </dgm:pt>
    <dgm:pt modelId="{4CEC7B8F-45C7-44BE-8EBA-83C3776AA9E5}">
      <dgm:prSet phldr="0"/>
      <dgm:spPr>
        <a:noFill/>
      </dgm:spPr>
      <dgm:t>
        <a:bodyPr/>
        <a:lstStyle/>
        <a:p>
          <a:pPr rtl="0"/>
          <a:r>
            <a:rPr lang="es-ES" dirty="0">
              <a:latin typeface="Calibri"/>
            </a:rPr>
            <a:t>Motivación ética</a:t>
          </a:r>
        </a:p>
      </dgm:t>
    </dgm:pt>
    <dgm:pt modelId="{302FABC4-48A3-4364-A2EB-148E29E7B04F}" type="parTrans" cxnId="{CDD66286-5646-4A30-8146-96D68AB76F9D}">
      <dgm:prSet/>
      <dgm:spPr/>
      <dgm:t>
        <a:bodyPr/>
        <a:lstStyle/>
        <a:p>
          <a:endParaRPr lang="es-ES"/>
        </a:p>
      </dgm:t>
    </dgm:pt>
    <dgm:pt modelId="{61EDF578-B232-46DD-A965-EED192F68601}" type="sibTrans" cxnId="{CDD66286-5646-4A30-8146-96D68AB76F9D}">
      <dgm:prSet/>
      <dgm:spPr/>
      <dgm:t>
        <a:bodyPr/>
        <a:lstStyle/>
        <a:p>
          <a:endParaRPr lang="es-ES"/>
        </a:p>
      </dgm:t>
    </dgm:pt>
    <dgm:pt modelId="{7799805F-90A0-4CAE-B0A0-ACE3E897E865}">
      <dgm:prSet phldr="0"/>
      <dgm:spPr>
        <a:noFill/>
      </dgm:spPr>
      <dgm:t>
        <a:bodyPr/>
        <a:lstStyle/>
        <a:p>
          <a:pPr rtl="0"/>
          <a:r>
            <a:rPr lang="es-ES" dirty="0">
              <a:latin typeface="Calibri"/>
            </a:rPr>
            <a:t>Combinación de ambas</a:t>
          </a:r>
        </a:p>
      </dgm:t>
    </dgm:pt>
    <dgm:pt modelId="{3F59974B-C816-4714-9D6B-654B873371A2}" type="parTrans" cxnId="{6BAF3050-4124-4336-B89D-97CDEC75B5FE}">
      <dgm:prSet/>
      <dgm:spPr/>
      <dgm:t>
        <a:bodyPr/>
        <a:lstStyle/>
        <a:p>
          <a:endParaRPr lang="es-ES"/>
        </a:p>
      </dgm:t>
    </dgm:pt>
    <dgm:pt modelId="{DC528842-C943-4818-BC8F-FD2AF7581844}" type="sibTrans" cxnId="{6BAF3050-4124-4336-B89D-97CDEC75B5FE}">
      <dgm:prSet/>
      <dgm:spPr/>
      <dgm:t>
        <a:bodyPr/>
        <a:lstStyle/>
        <a:p>
          <a:endParaRPr lang="es-ES"/>
        </a:p>
      </dgm:t>
    </dgm:pt>
    <dgm:pt modelId="{17A3D946-C158-4937-A7A5-B1A959C1B7DF}" type="pres">
      <dgm:prSet presAssocID="{22CCA674-E806-4784-A679-7A6ACAD6AE39}" presName="linearFlow" presStyleCnt="0">
        <dgm:presLayoutVars>
          <dgm:dir/>
          <dgm:animLvl val="lvl"/>
          <dgm:resizeHandles val="exact"/>
        </dgm:presLayoutVars>
      </dgm:prSet>
      <dgm:spPr/>
      <dgm:t>
        <a:bodyPr/>
        <a:lstStyle/>
        <a:p>
          <a:endParaRPr lang="es-ES"/>
        </a:p>
      </dgm:t>
    </dgm:pt>
    <dgm:pt modelId="{A6EE5E8C-AC8F-4DCB-B7A7-B9BCB456A71E}" type="pres">
      <dgm:prSet presAssocID="{645AC696-7E81-4D6B-AF34-E894E978D123}" presName="composite" presStyleCnt="0"/>
      <dgm:spPr/>
    </dgm:pt>
    <dgm:pt modelId="{8F3EE57B-F645-423B-9A00-71DC0AFC0B88}" type="pres">
      <dgm:prSet presAssocID="{645AC696-7E81-4D6B-AF34-E894E978D123}" presName="parentText" presStyleLbl="alignNode1" presStyleIdx="0" presStyleCnt="3">
        <dgm:presLayoutVars>
          <dgm:chMax val="1"/>
          <dgm:bulletEnabled val="1"/>
        </dgm:presLayoutVars>
      </dgm:prSet>
      <dgm:spPr/>
      <dgm:t>
        <a:bodyPr/>
        <a:lstStyle/>
        <a:p>
          <a:endParaRPr lang="es-ES"/>
        </a:p>
      </dgm:t>
    </dgm:pt>
    <dgm:pt modelId="{186D056A-9852-4A1D-8004-E3EFA83AA935}" type="pres">
      <dgm:prSet presAssocID="{645AC696-7E81-4D6B-AF34-E894E978D123}" presName="descendantText" presStyleLbl="alignAcc1" presStyleIdx="0" presStyleCnt="3">
        <dgm:presLayoutVars>
          <dgm:bulletEnabled val="1"/>
        </dgm:presLayoutVars>
      </dgm:prSet>
      <dgm:spPr/>
      <dgm:t>
        <a:bodyPr/>
        <a:lstStyle/>
        <a:p>
          <a:endParaRPr lang="es-ES"/>
        </a:p>
      </dgm:t>
    </dgm:pt>
    <dgm:pt modelId="{7E6A382E-9CC9-435F-A0D0-7C91B05DCEB4}" type="pres">
      <dgm:prSet presAssocID="{547C5BD0-DD34-471C-98D0-CC346DCAC316}" presName="sp" presStyleCnt="0"/>
      <dgm:spPr/>
    </dgm:pt>
    <dgm:pt modelId="{B06FD7B2-F9E6-49BC-8391-FC6EDA488488}" type="pres">
      <dgm:prSet presAssocID="{88F250BA-D421-4001-B605-CB8582712CD1}" presName="composite" presStyleCnt="0"/>
      <dgm:spPr/>
    </dgm:pt>
    <dgm:pt modelId="{40494065-0C34-4F40-B959-24E60801BD56}" type="pres">
      <dgm:prSet presAssocID="{88F250BA-D421-4001-B605-CB8582712CD1}" presName="parentText" presStyleLbl="alignNode1" presStyleIdx="1" presStyleCnt="3">
        <dgm:presLayoutVars>
          <dgm:chMax val="1"/>
          <dgm:bulletEnabled val="1"/>
        </dgm:presLayoutVars>
      </dgm:prSet>
      <dgm:spPr/>
      <dgm:t>
        <a:bodyPr/>
        <a:lstStyle/>
        <a:p>
          <a:endParaRPr lang="es-ES"/>
        </a:p>
      </dgm:t>
    </dgm:pt>
    <dgm:pt modelId="{AED0C463-1255-4775-A993-CD66CD42B493}" type="pres">
      <dgm:prSet presAssocID="{88F250BA-D421-4001-B605-CB8582712CD1}" presName="descendantText" presStyleLbl="alignAcc1" presStyleIdx="1" presStyleCnt="3">
        <dgm:presLayoutVars>
          <dgm:bulletEnabled val="1"/>
        </dgm:presLayoutVars>
      </dgm:prSet>
      <dgm:spPr/>
      <dgm:t>
        <a:bodyPr/>
        <a:lstStyle/>
        <a:p>
          <a:endParaRPr lang="es-ES"/>
        </a:p>
      </dgm:t>
    </dgm:pt>
    <dgm:pt modelId="{24369F11-15D5-49CB-B22B-D9C36AFFE7EC}" type="pres">
      <dgm:prSet presAssocID="{725FB520-9D46-4560-88A3-D973E9F377E6}" presName="sp" presStyleCnt="0"/>
      <dgm:spPr/>
    </dgm:pt>
    <dgm:pt modelId="{16980606-BB4F-431E-AF1F-F9E84D04448A}" type="pres">
      <dgm:prSet presAssocID="{E1D071C5-3163-462F-8D46-BDCE19B5906D}" presName="composite" presStyleCnt="0"/>
      <dgm:spPr/>
    </dgm:pt>
    <dgm:pt modelId="{8FFCB063-286B-4D41-914D-6DBD487C2CDC}" type="pres">
      <dgm:prSet presAssocID="{E1D071C5-3163-462F-8D46-BDCE19B5906D}" presName="parentText" presStyleLbl="alignNode1" presStyleIdx="2" presStyleCnt="3">
        <dgm:presLayoutVars>
          <dgm:chMax val="1"/>
          <dgm:bulletEnabled val="1"/>
        </dgm:presLayoutVars>
      </dgm:prSet>
      <dgm:spPr/>
      <dgm:t>
        <a:bodyPr/>
        <a:lstStyle/>
        <a:p>
          <a:endParaRPr lang="es-ES"/>
        </a:p>
      </dgm:t>
    </dgm:pt>
    <dgm:pt modelId="{9E247643-CB6A-4679-A8DF-5D81B59B667E}" type="pres">
      <dgm:prSet presAssocID="{E1D071C5-3163-462F-8D46-BDCE19B5906D}" presName="descendantText" presStyleLbl="alignAcc1" presStyleIdx="2" presStyleCnt="3">
        <dgm:presLayoutVars>
          <dgm:bulletEnabled val="1"/>
        </dgm:presLayoutVars>
      </dgm:prSet>
      <dgm:spPr/>
      <dgm:t>
        <a:bodyPr/>
        <a:lstStyle/>
        <a:p>
          <a:endParaRPr lang="es-ES"/>
        </a:p>
      </dgm:t>
    </dgm:pt>
  </dgm:ptLst>
  <dgm:cxnLst>
    <dgm:cxn modelId="{6BAF3050-4124-4336-B89D-97CDEC75B5FE}" srcId="{645AC696-7E81-4D6B-AF34-E894E978D123}" destId="{7799805F-90A0-4CAE-B0A0-ACE3E897E865}" srcOrd="2" destOrd="0" parTransId="{3F59974B-C816-4714-9D6B-654B873371A2}" sibTransId="{DC528842-C943-4818-BC8F-FD2AF7581844}"/>
    <dgm:cxn modelId="{3A7C97BB-1735-4947-9311-E1838EA458D1}" srcId="{E1D071C5-3163-462F-8D46-BDCE19B5906D}" destId="{6E668E82-909B-4FCE-A82F-ADA594237FFC}" srcOrd="0" destOrd="0" parTransId="{95B3C86E-334E-4D76-B62E-BBA8B900B9ED}" sibTransId="{9F2EA70A-92D2-48C3-A632-D23FC2F06FDB}"/>
    <dgm:cxn modelId="{9A1CB87D-F7E5-4D42-8964-1B3CE06A88FF}" type="presOf" srcId="{7799805F-90A0-4CAE-B0A0-ACE3E897E865}" destId="{186D056A-9852-4A1D-8004-E3EFA83AA935}" srcOrd="0" destOrd="2" presId="urn:microsoft.com/office/officeart/2005/8/layout/chevron2"/>
    <dgm:cxn modelId="{CDD66286-5646-4A30-8146-96D68AB76F9D}" srcId="{645AC696-7E81-4D6B-AF34-E894E978D123}" destId="{4CEC7B8F-45C7-44BE-8EBA-83C3776AA9E5}" srcOrd="1" destOrd="0" parTransId="{302FABC4-48A3-4364-A2EB-148E29E7B04F}" sibTransId="{61EDF578-B232-46DD-A965-EED192F68601}"/>
    <dgm:cxn modelId="{B1E11F7A-596D-45E2-B803-5A475A51723B}" type="presOf" srcId="{E1D071C5-3163-462F-8D46-BDCE19B5906D}" destId="{8FFCB063-286B-4D41-914D-6DBD487C2CDC}" srcOrd="0" destOrd="0" presId="urn:microsoft.com/office/officeart/2005/8/layout/chevron2"/>
    <dgm:cxn modelId="{4D0F08A2-6CE1-4F7A-BC2B-8AB8770ABEB3}" type="presOf" srcId="{645AC696-7E81-4D6B-AF34-E894E978D123}" destId="{8F3EE57B-F645-423B-9A00-71DC0AFC0B88}" srcOrd="0" destOrd="0" presId="urn:microsoft.com/office/officeart/2005/8/layout/chevron2"/>
    <dgm:cxn modelId="{B6E62DAE-9340-4CA7-92B7-EF82804DBCDB}" srcId="{22CCA674-E806-4784-A679-7A6ACAD6AE39}" destId="{E1D071C5-3163-462F-8D46-BDCE19B5906D}" srcOrd="2" destOrd="0" parTransId="{92B28B63-1D55-4A35-A585-2BFE6891E947}" sibTransId="{5C73618C-B8E2-4618-BDFE-455B4AE86DB7}"/>
    <dgm:cxn modelId="{A1730E98-00E6-44EF-8F84-0D6B11ACBA33}" type="presOf" srcId="{88F250BA-D421-4001-B605-CB8582712CD1}" destId="{40494065-0C34-4F40-B959-24E60801BD56}" srcOrd="0" destOrd="0" presId="urn:microsoft.com/office/officeart/2005/8/layout/chevron2"/>
    <dgm:cxn modelId="{7E448A88-F038-4F07-9117-C45AA6B52F51}" type="presOf" srcId="{22CCA674-E806-4784-A679-7A6ACAD6AE39}" destId="{17A3D946-C158-4937-A7A5-B1A959C1B7DF}" srcOrd="0" destOrd="0" presId="urn:microsoft.com/office/officeart/2005/8/layout/chevron2"/>
    <dgm:cxn modelId="{488BA8FE-ED56-44E3-87A6-BFAA829EE63C}" srcId="{645AC696-7E81-4D6B-AF34-E894E978D123}" destId="{BDED6C2B-8A19-49EC-BA27-27567E06D286}" srcOrd="0" destOrd="0" parTransId="{3BEBEAD7-8D12-4EE0-BFB4-E8AB5FAF9FA2}" sibTransId="{4F10F68B-109C-47A1-B201-F796D819BADD}"/>
    <dgm:cxn modelId="{C7E14655-E08E-4E87-BCBA-720D1A2F4C99}" srcId="{22CCA674-E806-4784-A679-7A6ACAD6AE39}" destId="{88F250BA-D421-4001-B605-CB8582712CD1}" srcOrd="1" destOrd="0" parTransId="{88038582-8128-4CDF-8A66-149597004D64}" sibTransId="{725FB520-9D46-4560-88A3-D973E9F377E6}"/>
    <dgm:cxn modelId="{812A4529-07F8-4BB0-AE7C-8EC1CD5D074C}" type="presOf" srcId="{4CEC7B8F-45C7-44BE-8EBA-83C3776AA9E5}" destId="{186D056A-9852-4A1D-8004-E3EFA83AA935}" srcOrd="0" destOrd="1" presId="urn:microsoft.com/office/officeart/2005/8/layout/chevron2"/>
    <dgm:cxn modelId="{F60AF04D-4038-4DC6-BA10-F6C3CD93D76E}" srcId="{22CCA674-E806-4784-A679-7A6ACAD6AE39}" destId="{645AC696-7E81-4D6B-AF34-E894E978D123}" srcOrd="0" destOrd="0" parTransId="{BE360376-7232-426D-B172-09BFA2761378}" sibTransId="{547C5BD0-DD34-471C-98D0-CC346DCAC316}"/>
    <dgm:cxn modelId="{D14B2B49-82E5-404C-975E-BA6870AE7DBC}" type="presOf" srcId="{6E668E82-909B-4FCE-A82F-ADA594237FFC}" destId="{9E247643-CB6A-4679-A8DF-5D81B59B667E}" srcOrd="0" destOrd="0" presId="urn:microsoft.com/office/officeart/2005/8/layout/chevron2"/>
    <dgm:cxn modelId="{19A335A6-E32D-4E30-83FB-AA4368C0D0EA}" type="presOf" srcId="{BDED6C2B-8A19-49EC-BA27-27567E06D286}" destId="{186D056A-9852-4A1D-8004-E3EFA83AA935}" srcOrd="0" destOrd="0" presId="urn:microsoft.com/office/officeart/2005/8/layout/chevron2"/>
    <dgm:cxn modelId="{C4A30B75-2295-47B7-809E-DB7C7024EABC}" srcId="{88F250BA-D421-4001-B605-CB8582712CD1}" destId="{6E093DB2-7F92-4A71-8CEC-88CD3C39FB38}" srcOrd="0" destOrd="0" parTransId="{F4D22E2C-5F97-45DC-8CF1-7D5894173579}" sibTransId="{DD05FF8F-4E54-4FE5-BCFF-59FA2C561F5C}"/>
    <dgm:cxn modelId="{247D2A2B-7D38-4644-ABC0-45A46B5D830D}" type="presOf" srcId="{6E093DB2-7F92-4A71-8CEC-88CD3C39FB38}" destId="{AED0C463-1255-4775-A993-CD66CD42B493}" srcOrd="0" destOrd="0" presId="urn:microsoft.com/office/officeart/2005/8/layout/chevron2"/>
    <dgm:cxn modelId="{3608EA37-6835-42BB-987E-4D0C100F3FDC}" type="presParOf" srcId="{17A3D946-C158-4937-A7A5-B1A959C1B7DF}" destId="{A6EE5E8C-AC8F-4DCB-B7A7-B9BCB456A71E}" srcOrd="0" destOrd="0" presId="urn:microsoft.com/office/officeart/2005/8/layout/chevron2"/>
    <dgm:cxn modelId="{7376D17A-8FA1-4776-9574-3ACBB9B2F607}" type="presParOf" srcId="{A6EE5E8C-AC8F-4DCB-B7A7-B9BCB456A71E}" destId="{8F3EE57B-F645-423B-9A00-71DC0AFC0B88}" srcOrd="0" destOrd="0" presId="urn:microsoft.com/office/officeart/2005/8/layout/chevron2"/>
    <dgm:cxn modelId="{C5CE56F5-7FF4-47BD-9EDE-0062C03C42DF}" type="presParOf" srcId="{A6EE5E8C-AC8F-4DCB-B7A7-B9BCB456A71E}" destId="{186D056A-9852-4A1D-8004-E3EFA83AA935}" srcOrd="1" destOrd="0" presId="urn:microsoft.com/office/officeart/2005/8/layout/chevron2"/>
    <dgm:cxn modelId="{2FB91CB0-FB7A-4670-851A-06277F0789BE}" type="presParOf" srcId="{17A3D946-C158-4937-A7A5-B1A959C1B7DF}" destId="{7E6A382E-9CC9-435F-A0D0-7C91B05DCEB4}" srcOrd="1" destOrd="0" presId="urn:microsoft.com/office/officeart/2005/8/layout/chevron2"/>
    <dgm:cxn modelId="{D2971F6C-FCA6-49CD-A4A8-B9000C893E83}" type="presParOf" srcId="{17A3D946-C158-4937-A7A5-B1A959C1B7DF}" destId="{B06FD7B2-F9E6-49BC-8391-FC6EDA488488}" srcOrd="2" destOrd="0" presId="urn:microsoft.com/office/officeart/2005/8/layout/chevron2"/>
    <dgm:cxn modelId="{B152CC94-CB6B-456A-995C-4A39D4E00C1A}" type="presParOf" srcId="{B06FD7B2-F9E6-49BC-8391-FC6EDA488488}" destId="{40494065-0C34-4F40-B959-24E60801BD56}" srcOrd="0" destOrd="0" presId="urn:microsoft.com/office/officeart/2005/8/layout/chevron2"/>
    <dgm:cxn modelId="{F5A2A9FD-4ECC-48E5-9DB0-F3F4EC89A116}" type="presParOf" srcId="{B06FD7B2-F9E6-49BC-8391-FC6EDA488488}" destId="{AED0C463-1255-4775-A993-CD66CD42B493}" srcOrd="1" destOrd="0" presId="urn:microsoft.com/office/officeart/2005/8/layout/chevron2"/>
    <dgm:cxn modelId="{A9404659-8F01-48A5-BB86-13A1B9EE24F3}" type="presParOf" srcId="{17A3D946-C158-4937-A7A5-B1A959C1B7DF}" destId="{24369F11-15D5-49CB-B22B-D9C36AFFE7EC}" srcOrd="3" destOrd="0" presId="urn:microsoft.com/office/officeart/2005/8/layout/chevron2"/>
    <dgm:cxn modelId="{59A43CD8-15CC-45E1-8B7A-0FF8F3BA8A64}" type="presParOf" srcId="{17A3D946-C158-4937-A7A5-B1A959C1B7DF}" destId="{16980606-BB4F-431E-AF1F-F9E84D04448A}" srcOrd="4" destOrd="0" presId="urn:microsoft.com/office/officeart/2005/8/layout/chevron2"/>
    <dgm:cxn modelId="{8CC2C7E9-E93D-4BBD-8BD6-BC43A3625AAE}" type="presParOf" srcId="{16980606-BB4F-431E-AF1F-F9E84D04448A}" destId="{8FFCB063-286B-4D41-914D-6DBD487C2CDC}" srcOrd="0" destOrd="0" presId="urn:microsoft.com/office/officeart/2005/8/layout/chevron2"/>
    <dgm:cxn modelId="{86AB3B91-4FD5-4ED0-9A54-463C9DB837D8}" type="presParOf" srcId="{16980606-BB4F-431E-AF1F-F9E84D04448A}" destId="{9E247643-CB6A-4679-A8DF-5D81B59B66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006E4B-9B28-46D9-91F0-7E9C785F92AB}" type="doc">
      <dgm:prSet loTypeId="urn:microsoft.com/office/officeart/2005/8/layout/hProcess4" loCatId="process" qsTypeId="urn:microsoft.com/office/officeart/2005/8/quickstyle/simple1" qsCatId="simple" csTypeId="urn:microsoft.com/office/officeart/2005/8/colors/accent1_4" csCatId="accent1" phldr="1"/>
      <dgm:spPr/>
      <dgm:t>
        <a:bodyPr/>
        <a:lstStyle/>
        <a:p>
          <a:endParaRPr lang="es-ES"/>
        </a:p>
      </dgm:t>
    </dgm:pt>
    <dgm:pt modelId="{2FB11C18-0A23-486E-A4AC-02E6B88B00FA}">
      <dgm:prSet phldrT="[Texto]" phldr="0"/>
      <dgm:spPr/>
      <dgm:t>
        <a:bodyPr/>
        <a:lstStyle/>
        <a:p>
          <a:pPr rtl="0"/>
          <a:r>
            <a:rPr lang="es-ES" dirty="0">
              <a:latin typeface="Calibri"/>
            </a:rPr>
            <a:t>Experiencia laboral previa</a:t>
          </a:r>
          <a:endParaRPr lang="es-ES" dirty="0"/>
        </a:p>
      </dgm:t>
    </dgm:pt>
    <dgm:pt modelId="{D8B98772-2728-4A72-8FAC-AC3581E7C58C}" type="parTrans" cxnId="{832C3975-C6F9-4C90-AD3F-A0015D6E0788}">
      <dgm:prSet/>
      <dgm:spPr/>
      <dgm:t>
        <a:bodyPr/>
        <a:lstStyle/>
        <a:p>
          <a:endParaRPr lang="es-ES"/>
        </a:p>
      </dgm:t>
    </dgm:pt>
    <dgm:pt modelId="{7F896F0D-3BCD-4818-AD16-D1F4AF551D09}" type="sibTrans" cxnId="{832C3975-C6F9-4C90-AD3F-A0015D6E0788}">
      <dgm:prSet/>
      <dgm:spPr/>
      <dgm:t>
        <a:bodyPr/>
        <a:lstStyle/>
        <a:p>
          <a:endParaRPr lang="es-ES"/>
        </a:p>
      </dgm:t>
    </dgm:pt>
    <dgm:pt modelId="{8F7830B5-F2C6-42C6-BBEF-2B786AF61831}">
      <dgm:prSet phldrT="[Texto]" phldr="0"/>
      <dgm:spPr/>
      <dgm:t>
        <a:bodyPr/>
        <a:lstStyle/>
        <a:p>
          <a:pPr rtl="0"/>
          <a:r>
            <a:rPr lang="es-ES">
              <a:latin typeface="Calibri"/>
            </a:rPr>
            <a:t>Reinserción laboral</a:t>
          </a:r>
          <a:endParaRPr lang="es-ES"/>
        </a:p>
      </dgm:t>
    </dgm:pt>
    <dgm:pt modelId="{77F83EA0-CADD-43AC-BECC-BB90E1232A31}" type="parTrans" cxnId="{7ED60FB9-4732-4A25-9D4A-736AED537C31}">
      <dgm:prSet/>
      <dgm:spPr/>
      <dgm:t>
        <a:bodyPr/>
        <a:lstStyle/>
        <a:p>
          <a:endParaRPr lang="es-ES"/>
        </a:p>
      </dgm:t>
    </dgm:pt>
    <dgm:pt modelId="{968E98DE-F78D-466F-BAD6-462C25889BE2}" type="sibTrans" cxnId="{7ED60FB9-4732-4A25-9D4A-736AED537C31}">
      <dgm:prSet/>
      <dgm:spPr/>
      <dgm:t>
        <a:bodyPr/>
        <a:lstStyle/>
        <a:p>
          <a:endParaRPr lang="es-ES"/>
        </a:p>
      </dgm:t>
    </dgm:pt>
    <dgm:pt modelId="{50023E59-90B3-4626-A2EE-1F937E78FBE2}">
      <dgm:prSet phldrT="[Texto]" phldr="0" custT="1"/>
      <dgm:spPr/>
      <dgm:t>
        <a:bodyPr/>
        <a:lstStyle/>
        <a:p>
          <a:pPr rtl="0"/>
          <a:r>
            <a:rPr lang="es-ES" sz="1400">
              <a:latin typeface="Calibri"/>
            </a:rPr>
            <a:t>Grados de dificultad</a:t>
          </a:r>
          <a:endParaRPr lang="es-ES" sz="1400"/>
        </a:p>
      </dgm:t>
    </dgm:pt>
    <dgm:pt modelId="{A9399F6D-8BF1-4492-AAFD-5452E8DC4044}" type="parTrans" cxnId="{5188C824-ABE1-4B94-B823-0EFAD74CCB93}">
      <dgm:prSet/>
      <dgm:spPr/>
      <dgm:t>
        <a:bodyPr/>
        <a:lstStyle/>
        <a:p>
          <a:endParaRPr lang="es-ES"/>
        </a:p>
      </dgm:t>
    </dgm:pt>
    <dgm:pt modelId="{2ADA265D-4EAF-4911-8FE0-747EB4234A2D}" type="sibTrans" cxnId="{5188C824-ABE1-4B94-B823-0EFAD74CCB93}">
      <dgm:prSet/>
      <dgm:spPr/>
      <dgm:t>
        <a:bodyPr/>
        <a:lstStyle/>
        <a:p>
          <a:endParaRPr lang="es-ES"/>
        </a:p>
      </dgm:t>
    </dgm:pt>
    <dgm:pt modelId="{03BD1F7D-CD2D-411D-8658-14C168A25249}">
      <dgm:prSet phldrT="[Texto]" phldr="0"/>
      <dgm:spPr/>
      <dgm:t>
        <a:bodyPr/>
        <a:lstStyle/>
        <a:p>
          <a:pPr rtl="0"/>
          <a:r>
            <a:rPr lang="es-ES" sz="1400">
              <a:latin typeface="Calibri"/>
            </a:rPr>
            <a:t>Facilitadores: Contactos</a:t>
          </a:r>
          <a:endParaRPr lang="es-ES" sz="1400"/>
        </a:p>
      </dgm:t>
    </dgm:pt>
    <dgm:pt modelId="{725DBF22-398F-49B5-95BB-B0F0A009D9A9}" type="parTrans" cxnId="{41350704-A487-4BE1-9D8B-E643EC534ECD}">
      <dgm:prSet/>
      <dgm:spPr/>
      <dgm:t>
        <a:bodyPr/>
        <a:lstStyle/>
        <a:p>
          <a:endParaRPr lang="es-ES"/>
        </a:p>
      </dgm:t>
    </dgm:pt>
    <dgm:pt modelId="{15517CBB-EA1B-4986-B9F0-0ADFA7B88FC0}" type="sibTrans" cxnId="{41350704-A487-4BE1-9D8B-E643EC534ECD}">
      <dgm:prSet/>
      <dgm:spPr/>
      <dgm:t>
        <a:bodyPr/>
        <a:lstStyle/>
        <a:p>
          <a:endParaRPr lang="es-ES"/>
        </a:p>
      </dgm:t>
    </dgm:pt>
    <dgm:pt modelId="{9C7BB07E-A1EA-4B6C-B45E-5BBE9C337A02}">
      <dgm:prSet phldrT="[Texto]" phldr="0"/>
      <dgm:spPr/>
      <dgm:t>
        <a:bodyPr/>
        <a:lstStyle/>
        <a:p>
          <a:pPr rtl="0"/>
          <a:r>
            <a:rPr lang="es-ES" sz="1400">
              <a:latin typeface="Calibri"/>
            </a:rPr>
            <a:t>Desempleo (meses), subempleo, y cambio</a:t>
          </a:r>
          <a:r>
            <a:rPr lang="es-ES" sz="1400">
              <a:latin typeface="Calibri"/>
              <a:ea typeface="Calibri"/>
              <a:cs typeface="Calibri"/>
            </a:rPr>
            <a:t> rubro</a:t>
          </a:r>
          <a:endParaRPr lang="es-ES" sz="1400"/>
        </a:p>
      </dgm:t>
    </dgm:pt>
    <dgm:pt modelId="{D268BC7E-8B25-4467-93A0-7EA72A1AD57C}" type="parTrans" cxnId="{557D6D8F-0320-4527-BF1B-2AED15F75469}">
      <dgm:prSet/>
      <dgm:spPr/>
      <dgm:t>
        <a:bodyPr/>
        <a:lstStyle/>
        <a:p>
          <a:endParaRPr lang="es-ES"/>
        </a:p>
      </dgm:t>
    </dgm:pt>
    <dgm:pt modelId="{27C583E5-15F8-4E6E-94E2-AE6C43F5F6D5}" type="sibTrans" cxnId="{557D6D8F-0320-4527-BF1B-2AED15F75469}">
      <dgm:prSet/>
      <dgm:spPr/>
      <dgm:t>
        <a:bodyPr/>
        <a:lstStyle/>
        <a:p>
          <a:endParaRPr lang="es-ES"/>
        </a:p>
      </dgm:t>
    </dgm:pt>
    <dgm:pt modelId="{732CD43C-F986-4AD3-B8E6-F77D17DA2D35}">
      <dgm:prSet phldrT="[Texto]" phldr="0"/>
      <dgm:spPr/>
      <dgm:t>
        <a:bodyPr/>
        <a:lstStyle/>
        <a:p>
          <a:pPr rtl="0"/>
          <a:r>
            <a:rPr lang="es-ES">
              <a:latin typeface="Calibri"/>
            </a:rPr>
            <a:t>Desarrollo laboral</a:t>
          </a:r>
          <a:endParaRPr lang="es-ES"/>
        </a:p>
      </dgm:t>
    </dgm:pt>
    <dgm:pt modelId="{A93EEA92-40C0-4108-81DA-3DDB03F5B6DA}" type="parTrans" cxnId="{4DFB092A-D270-4D1C-BD6A-5E982D0DDA19}">
      <dgm:prSet/>
      <dgm:spPr/>
      <dgm:t>
        <a:bodyPr/>
        <a:lstStyle/>
        <a:p>
          <a:endParaRPr lang="es-ES"/>
        </a:p>
      </dgm:t>
    </dgm:pt>
    <dgm:pt modelId="{2539E630-7F26-4F5B-81D2-0194121471D4}" type="sibTrans" cxnId="{4DFB092A-D270-4D1C-BD6A-5E982D0DDA19}">
      <dgm:prSet/>
      <dgm:spPr/>
      <dgm:t>
        <a:bodyPr/>
        <a:lstStyle/>
        <a:p>
          <a:endParaRPr lang="es-ES"/>
        </a:p>
      </dgm:t>
    </dgm:pt>
    <dgm:pt modelId="{39D652A9-B3E5-4346-9F91-911255C0E529}">
      <dgm:prSet phldrT="[Texto]" phldr="0" custT="1"/>
      <dgm:spPr/>
      <dgm:t>
        <a:bodyPr/>
        <a:lstStyle/>
        <a:p>
          <a:pPr rtl="0"/>
          <a:r>
            <a:rPr lang="es-ES" sz="1400">
              <a:latin typeface="Calibri"/>
            </a:rPr>
            <a:t>Trayectorias múltiples (diferentes años de convocatorias)</a:t>
          </a:r>
          <a:endParaRPr lang="es-ES" sz="1400"/>
        </a:p>
      </dgm:t>
    </dgm:pt>
    <dgm:pt modelId="{B89CEAA3-C9AE-40DD-BC67-E7F5FAE01666}" type="parTrans" cxnId="{A7C69480-6F28-4508-B1F7-BA0A4E627EB4}">
      <dgm:prSet/>
      <dgm:spPr/>
      <dgm:t>
        <a:bodyPr/>
        <a:lstStyle/>
        <a:p>
          <a:endParaRPr lang="es-ES"/>
        </a:p>
      </dgm:t>
    </dgm:pt>
    <dgm:pt modelId="{8866FA41-EA43-42A4-9ED0-84FAE8B0607F}" type="sibTrans" cxnId="{A7C69480-6F28-4508-B1F7-BA0A4E627EB4}">
      <dgm:prSet/>
      <dgm:spPr/>
      <dgm:t>
        <a:bodyPr/>
        <a:lstStyle/>
        <a:p>
          <a:endParaRPr lang="es-ES"/>
        </a:p>
      </dgm:t>
    </dgm:pt>
    <dgm:pt modelId="{409F4BE8-9480-40E1-B713-D6B134AFADAC}">
      <dgm:prSet phldr="0"/>
      <dgm:spPr/>
      <dgm:t>
        <a:bodyPr/>
        <a:lstStyle/>
        <a:p>
          <a:pPr rtl="0"/>
          <a:r>
            <a:rPr lang="es-ES" sz="1400">
              <a:latin typeface="Calibri"/>
            </a:rPr>
            <a:t> Sector público. Ligado a deseo de retribución</a:t>
          </a:r>
        </a:p>
      </dgm:t>
    </dgm:pt>
    <dgm:pt modelId="{1C6A4D16-5B6F-4C2A-A385-15E8F198901D}" type="parTrans" cxnId="{C8478532-2A55-4B55-A71F-F850B5620ABA}">
      <dgm:prSet/>
      <dgm:spPr/>
      <dgm:t>
        <a:bodyPr/>
        <a:lstStyle/>
        <a:p>
          <a:endParaRPr lang="es-ES"/>
        </a:p>
      </dgm:t>
    </dgm:pt>
    <dgm:pt modelId="{8F491F63-AC2E-4BC5-8239-7E191D7DBCD6}" type="sibTrans" cxnId="{C8478532-2A55-4B55-A71F-F850B5620ABA}">
      <dgm:prSet/>
      <dgm:spPr/>
      <dgm:t>
        <a:bodyPr/>
        <a:lstStyle/>
        <a:p>
          <a:endParaRPr lang="es-ES"/>
        </a:p>
      </dgm:t>
    </dgm:pt>
    <dgm:pt modelId="{B9D21DCE-0215-4DC9-BC2C-C2F0BDCDB7FF}">
      <dgm:prSet phldr="0"/>
      <dgm:spPr/>
      <dgm:t>
        <a:bodyPr/>
        <a:lstStyle/>
        <a:p>
          <a:pPr rtl="0"/>
          <a:r>
            <a:rPr lang="es-ES" sz="1400">
              <a:latin typeface="Calibri"/>
            </a:rPr>
            <a:t>Retos: Disonancia expectativas y contexto</a:t>
          </a:r>
        </a:p>
      </dgm:t>
    </dgm:pt>
    <dgm:pt modelId="{91BA5ACA-4EEB-401B-9B75-8E911252A584}" type="parTrans" cxnId="{C163DF43-D656-44D6-824D-3834C8B9E979}">
      <dgm:prSet/>
      <dgm:spPr/>
      <dgm:t>
        <a:bodyPr/>
        <a:lstStyle/>
        <a:p>
          <a:endParaRPr lang="es-ES"/>
        </a:p>
      </dgm:t>
    </dgm:pt>
    <dgm:pt modelId="{A8E1C2B5-15FB-45CF-ACF3-2B8A9CAD6EDF}" type="sibTrans" cxnId="{C163DF43-D656-44D6-824D-3834C8B9E979}">
      <dgm:prSet/>
      <dgm:spPr/>
      <dgm:t>
        <a:bodyPr/>
        <a:lstStyle/>
        <a:p>
          <a:endParaRPr lang="es-ES"/>
        </a:p>
      </dgm:t>
    </dgm:pt>
    <dgm:pt modelId="{B3158B7F-03B2-4DB1-8E7A-7FA6EE5EECA4}">
      <dgm:prSet phldr="0"/>
      <dgm:spPr/>
      <dgm:t>
        <a:bodyPr/>
        <a:lstStyle/>
        <a:p>
          <a:pPr rtl="0"/>
          <a:r>
            <a:rPr lang="es-ES" sz="1400">
              <a:latin typeface="Calibri"/>
            </a:rPr>
            <a:t>Labor recurrente: docencia universitaria. Ligado a CSP y a facilidad inserción</a:t>
          </a:r>
        </a:p>
      </dgm:t>
    </dgm:pt>
    <dgm:pt modelId="{CC564EC0-4F15-4696-ADE0-073F4ACAAE40}" type="parTrans" cxnId="{857151F6-1D8D-46D9-9A24-A6C496C7F58A}">
      <dgm:prSet/>
      <dgm:spPr/>
      <dgm:t>
        <a:bodyPr/>
        <a:lstStyle/>
        <a:p>
          <a:endParaRPr lang="es-ES"/>
        </a:p>
      </dgm:t>
    </dgm:pt>
    <dgm:pt modelId="{7B92946D-10C1-494B-ACE8-DD431B87B026}" type="sibTrans" cxnId="{857151F6-1D8D-46D9-9A24-A6C496C7F58A}">
      <dgm:prSet/>
      <dgm:spPr/>
      <dgm:t>
        <a:bodyPr/>
        <a:lstStyle/>
        <a:p>
          <a:endParaRPr lang="es-ES"/>
        </a:p>
      </dgm:t>
    </dgm:pt>
    <dgm:pt modelId="{F143C1F3-3DC7-439B-9324-DDEE9CA39164}">
      <dgm:prSet phldr="0"/>
      <dgm:spPr/>
      <dgm:t>
        <a:bodyPr/>
        <a:lstStyle/>
        <a:p>
          <a:pPr rtl="0"/>
          <a:r>
            <a:rPr lang="es-ES" sz="1400">
              <a:latin typeface="Calibri"/>
            </a:rPr>
            <a:t>Mayoría alineado a pregrado</a:t>
          </a:r>
        </a:p>
      </dgm:t>
    </dgm:pt>
    <dgm:pt modelId="{672402BD-8ED5-45F5-9055-2A79BA4E0FD1}" type="parTrans" cxnId="{1F8118B6-4F06-42BF-94A5-5DB3CEE26CEC}">
      <dgm:prSet/>
      <dgm:spPr/>
      <dgm:t>
        <a:bodyPr/>
        <a:lstStyle/>
        <a:p>
          <a:endParaRPr lang="es-ES"/>
        </a:p>
      </dgm:t>
    </dgm:pt>
    <dgm:pt modelId="{05832BAA-D0AB-4644-B615-8BA695EF53A1}" type="sibTrans" cxnId="{1F8118B6-4F06-42BF-94A5-5DB3CEE26CEC}">
      <dgm:prSet/>
      <dgm:spPr/>
      <dgm:t>
        <a:bodyPr/>
        <a:lstStyle/>
        <a:p>
          <a:endParaRPr lang="es-ES"/>
        </a:p>
      </dgm:t>
    </dgm:pt>
    <dgm:pt modelId="{854C5042-ED1B-4AF3-9A59-5BD0A7D7C1CE}">
      <dgm:prSet phldr="0" custT="1"/>
      <dgm:spPr/>
      <dgm:t>
        <a:bodyPr/>
        <a:lstStyle/>
        <a:p>
          <a:pPr rtl="0"/>
          <a:r>
            <a:rPr lang="es-ES" sz="1800" dirty="0">
              <a:latin typeface="Calibri"/>
            </a:rPr>
            <a:t>Relacionada a formación pregrado</a:t>
          </a:r>
        </a:p>
      </dgm:t>
    </dgm:pt>
    <dgm:pt modelId="{0B8EEEB8-5977-4B1D-9FC7-D9A1978DC6B9}" type="sibTrans" cxnId="{FECA2881-D575-42E9-A6B3-EE55578BD229}">
      <dgm:prSet/>
      <dgm:spPr/>
      <dgm:t>
        <a:bodyPr/>
        <a:lstStyle/>
        <a:p>
          <a:endParaRPr lang="es-ES"/>
        </a:p>
      </dgm:t>
    </dgm:pt>
    <dgm:pt modelId="{800416C8-6F49-486D-8585-075CEEC5A4BB}" type="parTrans" cxnId="{FECA2881-D575-42E9-A6B3-EE55578BD229}">
      <dgm:prSet/>
      <dgm:spPr/>
      <dgm:t>
        <a:bodyPr/>
        <a:lstStyle/>
        <a:p>
          <a:endParaRPr lang="es-ES"/>
        </a:p>
      </dgm:t>
    </dgm:pt>
    <dgm:pt modelId="{F0144E00-EF30-4049-ACED-0B4166FB2DC1}">
      <dgm:prSet phldrT="[Texto]" phldr="0"/>
      <dgm:spPr/>
      <dgm:t>
        <a:bodyPr/>
        <a:lstStyle/>
        <a:p>
          <a:r>
            <a:rPr lang="es-ES" sz="1800">
              <a:latin typeface="Calibri"/>
            </a:rPr>
            <a:t>Tiempo y naturaleza varía (1 a 10 años)</a:t>
          </a:r>
          <a:endParaRPr lang="es-ES" sz="1800"/>
        </a:p>
      </dgm:t>
    </dgm:pt>
    <dgm:pt modelId="{FEE00BC6-CFF3-4FE3-93D2-38FE9E25A623}" type="sibTrans" cxnId="{79ECB9B7-93BE-4845-A847-5A895685EF4F}">
      <dgm:prSet/>
      <dgm:spPr/>
      <dgm:t>
        <a:bodyPr/>
        <a:lstStyle/>
        <a:p>
          <a:endParaRPr lang="es-ES"/>
        </a:p>
      </dgm:t>
    </dgm:pt>
    <dgm:pt modelId="{4183919A-E8D1-4611-A5A2-1298CCDAF516}" type="parTrans" cxnId="{79ECB9B7-93BE-4845-A847-5A895685EF4F}">
      <dgm:prSet/>
      <dgm:spPr/>
      <dgm:t>
        <a:bodyPr/>
        <a:lstStyle/>
        <a:p>
          <a:endParaRPr lang="es-ES"/>
        </a:p>
      </dgm:t>
    </dgm:pt>
    <dgm:pt modelId="{09F637C7-BD99-4307-B8FD-87EB1EE6255A}">
      <dgm:prSet phldrT="[Texto]" phldr="0"/>
      <dgm:spPr/>
      <dgm:t>
        <a:bodyPr/>
        <a:lstStyle/>
        <a:p>
          <a:pPr rtl="0"/>
          <a:r>
            <a:rPr lang="es-ES" sz="1800">
              <a:latin typeface="Calibri"/>
            </a:rPr>
            <a:t>Concentración sector privado</a:t>
          </a:r>
          <a:endParaRPr lang="es-ES" sz="1800"/>
        </a:p>
      </dgm:t>
    </dgm:pt>
    <dgm:pt modelId="{98D299F0-3C0D-4EB1-A0EC-896800DC21EB}" type="sibTrans" cxnId="{416045E9-3DE1-4AA2-B5A7-5AD49876ECBB}">
      <dgm:prSet/>
      <dgm:spPr/>
      <dgm:t>
        <a:bodyPr/>
        <a:lstStyle/>
        <a:p>
          <a:endParaRPr lang="es-ES"/>
        </a:p>
      </dgm:t>
    </dgm:pt>
    <dgm:pt modelId="{EC78313C-7CEB-403F-8B15-805B4CAF7BEB}" type="parTrans" cxnId="{416045E9-3DE1-4AA2-B5A7-5AD49876ECBB}">
      <dgm:prSet/>
      <dgm:spPr/>
      <dgm:t>
        <a:bodyPr/>
        <a:lstStyle/>
        <a:p>
          <a:endParaRPr lang="es-ES"/>
        </a:p>
      </dgm:t>
    </dgm:pt>
    <dgm:pt modelId="{3C006280-7C55-47C1-8724-C8874CED8240}" type="pres">
      <dgm:prSet presAssocID="{59006E4B-9B28-46D9-91F0-7E9C785F92AB}" presName="Name0" presStyleCnt="0">
        <dgm:presLayoutVars>
          <dgm:dir/>
          <dgm:animLvl val="lvl"/>
          <dgm:resizeHandles val="exact"/>
        </dgm:presLayoutVars>
      </dgm:prSet>
      <dgm:spPr/>
      <dgm:t>
        <a:bodyPr/>
        <a:lstStyle/>
        <a:p>
          <a:endParaRPr lang="es-ES"/>
        </a:p>
      </dgm:t>
    </dgm:pt>
    <dgm:pt modelId="{032D9369-7724-4F9E-94CE-38927CEFEB81}" type="pres">
      <dgm:prSet presAssocID="{59006E4B-9B28-46D9-91F0-7E9C785F92AB}" presName="tSp" presStyleCnt="0"/>
      <dgm:spPr/>
    </dgm:pt>
    <dgm:pt modelId="{ECE11F74-BB6C-4519-8007-F01E95012CFF}" type="pres">
      <dgm:prSet presAssocID="{59006E4B-9B28-46D9-91F0-7E9C785F92AB}" presName="bSp" presStyleCnt="0"/>
      <dgm:spPr/>
    </dgm:pt>
    <dgm:pt modelId="{4FAD713D-DB18-4BE4-9000-673A07F9AF61}" type="pres">
      <dgm:prSet presAssocID="{59006E4B-9B28-46D9-91F0-7E9C785F92AB}" presName="process" presStyleCnt="0"/>
      <dgm:spPr/>
    </dgm:pt>
    <dgm:pt modelId="{69DFB769-73FF-4531-BB6B-DDD0B4A9F4AE}" type="pres">
      <dgm:prSet presAssocID="{2FB11C18-0A23-486E-A4AC-02E6B88B00FA}" presName="composite1" presStyleCnt="0"/>
      <dgm:spPr/>
    </dgm:pt>
    <dgm:pt modelId="{1281D326-1268-43DE-A744-16C8DEB61FED}" type="pres">
      <dgm:prSet presAssocID="{2FB11C18-0A23-486E-A4AC-02E6B88B00FA}" presName="dummyNode1" presStyleLbl="node1" presStyleIdx="0" presStyleCnt="3"/>
      <dgm:spPr/>
    </dgm:pt>
    <dgm:pt modelId="{80460B42-3627-46CD-9EE8-7C3C93ADE8A7}" type="pres">
      <dgm:prSet presAssocID="{2FB11C18-0A23-486E-A4AC-02E6B88B00FA}" presName="childNode1" presStyleLbl="bgAcc1" presStyleIdx="0" presStyleCnt="3">
        <dgm:presLayoutVars>
          <dgm:bulletEnabled val="1"/>
        </dgm:presLayoutVars>
      </dgm:prSet>
      <dgm:spPr/>
      <dgm:t>
        <a:bodyPr/>
        <a:lstStyle/>
        <a:p>
          <a:endParaRPr lang="es-ES"/>
        </a:p>
      </dgm:t>
    </dgm:pt>
    <dgm:pt modelId="{290D6BF6-C1C7-43FA-836D-CABBCEB1FB48}" type="pres">
      <dgm:prSet presAssocID="{2FB11C18-0A23-486E-A4AC-02E6B88B00FA}" presName="childNode1tx" presStyleLbl="bgAcc1" presStyleIdx="0" presStyleCnt="3">
        <dgm:presLayoutVars>
          <dgm:bulletEnabled val="1"/>
        </dgm:presLayoutVars>
      </dgm:prSet>
      <dgm:spPr/>
      <dgm:t>
        <a:bodyPr/>
        <a:lstStyle/>
        <a:p>
          <a:endParaRPr lang="es-ES"/>
        </a:p>
      </dgm:t>
    </dgm:pt>
    <dgm:pt modelId="{EE99F80E-25B8-4D7C-8986-AE163D0B45D1}" type="pres">
      <dgm:prSet presAssocID="{2FB11C18-0A23-486E-A4AC-02E6B88B00FA}" presName="parentNode1" presStyleLbl="node1" presStyleIdx="0" presStyleCnt="3">
        <dgm:presLayoutVars>
          <dgm:chMax val="1"/>
          <dgm:bulletEnabled val="1"/>
        </dgm:presLayoutVars>
      </dgm:prSet>
      <dgm:spPr/>
      <dgm:t>
        <a:bodyPr/>
        <a:lstStyle/>
        <a:p>
          <a:endParaRPr lang="es-ES"/>
        </a:p>
      </dgm:t>
    </dgm:pt>
    <dgm:pt modelId="{A89056C5-9178-435A-8F13-D0720D9CD50F}" type="pres">
      <dgm:prSet presAssocID="{2FB11C18-0A23-486E-A4AC-02E6B88B00FA}" presName="connSite1" presStyleCnt="0"/>
      <dgm:spPr/>
    </dgm:pt>
    <dgm:pt modelId="{BBA6BE20-1CD1-4483-9241-36C4F7796BF8}" type="pres">
      <dgm:prSet presAssocID="{7F896F0D-3BCD-4818-AD16-D1F4AF551D09}" presName="Name9" presStyleLbl="sibTrans2D1" presStyleIdx="0" presStyleCnt="2"/>
      <dgm:spPr/>
      <dgm:t>
        <a:bodyPr/>
        <a:lstStyle/>
        <a:p>
          <a:endParaRPr lang="es-ES"/>
        </a:p>
      </dgm:t>
    </dgm:pt>
    <dgm:pt modelId="{DA2F8FC2-C4D2-405B-B9F9-E4854DC83109}" type="pres">
      <dgm:prSet presAssocID="{8F7830B5-F2C6-42C6-BBEF-2B786AF61831}" presName="composite2" presStyleCnt="0"/>
      <dgm:spPr/>
    </dgm:pt>
    <dgm:pt modelId="{0C4E48F7-AD35-4CD6-8BF4-E79E55204033}" type="pres">
      <dgm:prSet presAssocID="{8F7830B5-F2C6-42C6-BBEF-2B786AF61831}" presName="dummyNode2" presStyleLbl="node1" presStyleIdx="0" presStyleCnt="3"/>
      <dgm:spPr/>
    </dgm:pt>
    <dgm:pt modelId="{9C454BAC-B98B-49A8-B751-9662452DC45E}" type="pres">
      <dgm:prSet presAssocID="{8F7830B5-F2C6-42C6-BBEF-2B786AF61831}" presName="childNode2" presStyleLbl="bgAcc1" presStyleIdx="1" presStyleCnt="3">
        <dgm:presLayoutVars>
          <dgm:bulletEnabled val="1"/>
        </dgm:presLayoutVars>
      </dgm:prSet>
      <dgm:spPr/>
      <dgm:t>
        <a:bodyPr/>
        <a:lstStyle/>
        <a:p>
          <a:endParaRPr lang="es-ES"/>
        </a:p>
      </dgm:t>
    </dgm:pt>
    <dgm:pt modelId="{6F1AA9F5-3F26-4C3C-A1F1-9C3C238183DB}" type="pres">
      <dgm:prSet presAssocID="{8F7830B5-F2C6-42C6-BBEF-2B786AF61831}" presName="childNode2tx" presStyleLbl="bgAcc1" presStyleIdx="1" presStyleCnt="3">
        <dgm:presLayoutVars>
          <dgm:bulletEnabled val="1"/>
        </dgm:presLayoutVars>
      </dgm:prSet>
      <dgm:spPr/>
      <dgm:t>
        <a:bodyPr/>
        <a:lstStyle/>
        <a:p>
          <a:endParaRPr lang="es-ES"/>
        </a:p>
      </dgm:t>
    </dgm:pt>
    <dgm:pt modelId="{71B2BB9B-0FE8-4AF1-BFD9-CEEFC350A898}" type="pres">
      <dgm:prSet presAssocID="{8F7830B5-F2C6-42C6-BBEF-2B786AF61831}" presName="parentNode2" presStyleLbl="node1" presStyleIdx="1" presStyleCnt="3">
        <dgm:presLayoutVars>
          <dgm:chMax val="0"/>
          <dgm:bulletEnabled val="1"/>
        </dgm:presLayoutVars>
      </dgm:prSet>
      <dgm:spPr/>
      <dgm:t>
        <a:bodyPr/>
        <a:lstStyle/>
        <a:p>
          <a:endParaRPr lang="es-ES"/>
        </a:p>
      </dgm:t>
    </dgm:pt>
    <dgm:pt modelId="{B47EEE99-A497-4BEF-8CEC-7A8CEC8EE45D}" type="pres">
      <dgm:prSet presAssocID="{8F7830B5-F2C6-42C6-BBEF-2B786AF61831}" presName="connSite2" presStyleCnt="0"/>
      <dgm:spPr/>
    </dgm:pt>
    <dgm:pt modelId="{B39BB512-F393-4AEB-AE6D-2AE6117B2240}" type="pres">
      <dgm:prSet presAssocID="{968E98DE-F78D-466F-BAD6-462C25889BE2}" presName="Name18" presStyleLbl="sibTrans2D1" presStyleIdx="1" presStyleCnt="2"/>
      <dgm:spPr/>
      <dgm:t>
        <a:bodyPr/>
        <a:lstStyle/>
        <a:p>
          <a:endParaRPr lang="es-ES"/>
        </a:p>
      </dgm:t>
    </dgm:pt>
    <dgm:pt modelId="{32365021-AEF5-4E43-99C9-628D224D54E7}" type="pres">
      <dgm:prSet presAssocID="{732CD43C-F986-4AD3-B8E6-F77D17DA2D35}" presName="composite1" presStyleCnt="0"/>
      <dgm:spPr/>
    </dgm:pt>
    <dgm:pt modelId="{88F42CFB-E315-47BD-831B-08E09BAC0AAC}" type="pres">
      <dgm:prSet presAssocID="{732CD43C-F986-4AD3-B8E6-F77D17DA2D35}" presName="dummyNode1" presStyleLbl="node1" presStyleIdx="1" presStyleCnt="3"/>
      <dgm:spPr/>
    </dgm:pt>
    <dgm:pt modelId="{C462C5B4-BE0A-4294-871C-BEA3033B3B8F}" type="pres">
      <dgm:prSet presAssocID="{732CD43C-F986-4AD3-B8E6-F77D17DA2D35}" presName="childNode1" presStyleLbl="bgAcc1" presStyleIdx="2" presStyleCnt="3">
        <dgm:presLayoutVars>
          <dgm:bulletEnabled val="1"/>
        </dgm:presLayoutVars>
      </dgm:prSet>
      <dgm:spPr/>
      <dgm:t>
        <a:bodyPr/>
        <a:lstStyle/>
        <a:p>
          <a:endParaRPr lang="es-ES"/>
        </a:p>
      </dgm:t>
    </dgm:pt>
    <dgm:pt modelId="{5E951ADF-4A91-4BEE-98C6-14DFD9E90226}" type="pres">
      <dgm:prSet presAssocID="{732CD43C-F986-4AD3-B8E6-F77D17DA2D35}" presName="childNode1tx" presStyleLbl="bgAcc1" presStyleIdx="2" presStyleCnt="3">
        <dgm:presLayoutVars>
          <dgm:bulletEnabled val="1"/>
        </dgm:presLayoutVars>
      </dgm:prSet>
      <dgm:spPr/>
      <dgm:t>
        <a:bodyPr/>
        <a:lstStyle/>
        <a:p>
          <a:endParaRPr lang="es-ES"/>
        </a:p>
      </dgm:t>
    </dgm:pt>
    <dgm:pt modelId="{560B3FB9-5F39-4E77-897F-54758A8CA9E8}" type="pres">
      <dgm:prSet presAssocID="{732CD43C-F986-4AD3-B8E6-F77D17DA2D35}" presName="parentNode1" presStyleLbl="node1" presStyleIdx="2" presStyleCnt="3">
        <dgm:presLayoutVars>
          <dgm:chMax val="1"/>
          <dgm:bulletEnabled val="1"/>
        </dgm:presLayoutVars>
      </dgm:prSet>
      <dgm:spPr/>
      <dgm:t>
        <a:bodyPr/>
        <a:lstStyle/>
        <a:p>
          <a:endParaRPr lang="es-ES"/>
        </a:p>
      </dgm:t>
    </dgm:pt>
    <dgm:pt modelId="{2B28FE6A-40E5-465E-AA91-396AE72B4D53}" type="pres">
      <dgm:prSet presAssocID="{732CD43C-F986-4AD3-B8E6-F77D17DA2D35}" presName="connSite1" presStyleCnt="0"/>
      <dgm:spPr/>
    </dgm:pt>
  </dgm:ptLst>
  <dgm:cxnLst>
    <dgm:cxn modelId="{832C3975-C6F9-4C90-AD3F-A0015D6E0788}" srcId="{59006E4B-9B28-46D9-91F0-7E9C785F92AB}" destId="{2FB11C18-0A23-486E-A4AC-02E6B88B00FA}" srcOrd="0" destOrd="0" parTransId="{D8B98772-2728-4A72-8FAC-AC3581E7C58C}" sibTransId="{7F896F0D-3BCD-4818-AD16-D1F4AF551D09}"/>
    <dgm:cxn modelId="{FECA2881-D575-42E9-A6B3-EE55578BD229}" srcId="{2FB11C18-0A23-486E-A4AC-02E6B88B00FA}" destId="{854C5042-ED1B-4AF3-9A59-5BD0A7D7C1CE}" srcOrd="0" destOrd="0" parTransId="{800416C8-6F49-486D-8585-075CEEC5A4BB}" sibTransId="{0B8EEEB8-5977-4B1D-9FC7-D9A1978DC6B9}"/>
    <dgm:cxn modelId="{809A78EE-7059-4604-81BE-4029B83A4DF1}" type="presOf" srcId="{50023E59-90B3-4626-A2EE-1F937E78FBE2}" destId="{9C454BAC-B98B-49A8-B751-9662452DC45E}" srcOrd="0" destOrd="0" presId="urn:microsoft.com/office/officeart/2005/8/layout/hProcess4"/>
    <dgm:cxn modelId="{2FD513E4-3C12-4839-91CC-19A38D6EBB0B}" type="presOf" srcId="{8F7830B5-F2C6-42C6-BBEF-2B786AF61831}" destId="{71B2BB9B-0FE8-4AF1-BFD9-CEEFC350A898}" srcOrd="0" destOrd="0" presId="urn:microsoft.com/office/officeart/2005/8/layout/hProcess4"/>
    <dgm:cxn modelId="{B5A6A823-5A88-4AD0-99DE-7CB13C3EEF3C}" type="presOf" srcId="{B3158B7F-03B2-4DB1-8E7A-7FA6EE5EECA4}" destId="{5E951ADF-4A91-4BEE-98C6-14DFD9E90226}" srcOrd="1" destOrd="2" presId="urn:microsoft.com/office/officeart/2005/8/layout/hProcess4"/>
    <dgm:cxn modelId="{CEB18E61-7F54-44B4-AD3E-358F7127A326}" type="presOf" srcId="{854C5042-ED1B-4AF3-9A59-5BD0A7D7C1CE}" destId="{80460B42-3627-46CD-9EE8-7C3C93ADE8A7}" srcOrd="0" destOrd="0" presId="urn:microsoft.com/office/officeart/2005/8/layout/hProcess4"/>
    <dgm:cxn modelId="{0236222E-C179-4B22-B5CF-AA6BF7370048}" type="presOf" srcId="{F143C1F3-3DC7-439B-9324-DDEE9CA39164}" destId="{C462C5B4-BE0A-4294-871C-BEA3033B3B8F}" srcOrd="0" destOrd="1" presId="urn:microsoft.com/office/officeart/2005/8/layout/hProcess4"/>
    <dgm:cxn modelId="{B24BA3CC-DC12-40FA-B208-76B848F156DA}" type="presOf" srcId="{09F637C7-BD99-4307-B8FD-87EB1EE6255A}" destId="{290D6BF6-C1C7-43FA-836D-CABBCEB1FB48}" srcOrd="1" destOrd="2" presId="urn:microsoft.com/office/officeart/2005/8/layout/hProcess4"/>
    <dgm:cxn modelId="{AD8DAD97-8EAD-4919-A75B-D82408E0AB91}" type="presOf" srcId="{732CD43C-F986-4AD3-B8E6-F77D17DA2D35}" destId="{560B3FB9-5F39-4E77-897F-54758A8CA9E8}" srcOrd="0" destOrd="0" presId="urn:microsoft.com/office/officeart/2005/8/layout/hProcess4"/>
    <dgm:cxn modelId="{416045E9-3DE1-4AA2-B5A7-5AD49876ECBB}" srcId="{2FB11C18-0A23-486E-A4AC-02E6B88B00FA}" destId="{09F637C7-BD99-4307-B8FD-87EB1EE6255A}" srcOrd="2" destOrd="0" parTransId="{EC78313C-7CEB-403F-8B15-805B4CAF7BEB}" sibTransId="{98D299F0-3C0D-4EB1-A0EC-896800DC21EB}"/>
    <dgm:cxn modelId="{A7C69480-6F28-4508-B1F7-BA0A4E627EB4}" srcId="{732CD43C-F986-4AD3-B8E6-F77D17DA2D35}" destId="{39D652A9-B3E5-4346-9F91-911255C0E529}" srcOrd="0" destOrd="0" parTransId="{B89CEAA3-C9AE-40DD-BC67-E7F5FAE01666}" sibTransId="{8866FA41-EA43-42A4-9ED0-84FAE8B0607F}"/>
    <dgm:cxn modelId="{0B998E7F-77B2-4E5A-9F6F-5A53CB2D5881}" type="presOf" srcId="{F143C1F3-3DC7-439B-9324-DDEE9CA39164}" destId="{5E951ADF-4A91-4BEE-98C6-14DFD9E90226}" srcOrd="1" destOrd="1" presId="urn:microsoft.com/office/officeart/2005/8/layout/hProcess4"/>
    <dgm:cxn modelId="{02874052-3490-4C88-B92C-E23A79B118ED}" type="presOf" srcId="{409F4BE8-9480-40E1-B713-D6B134AFADAC}" destId="{5E951ADF-4A91-4BEE-98C6-14DFD9E90226}" srcOrd="1" destOrd="3" presId="urn:microsoft.com/office/officeart/2005/8/layout/hProcess4"/>
    <dgm:cxn modelId="{DE0034AC-9438-4069-AD5B-BE0E6FC5839C}" type="presOf" srcId="{2FB11C18-0A23-486E-A4AC-02E6B88B00FA}" destId="{EE99F80E-25B8-4D7C-8986-AE163D0B45D1}" srcOrd="0" destOrd="0" presId="urn:microsoft.com/office/officeart/2005/8/layout/hProcess4"/>
    <dgm:cxn modelId="{C13720D1-2E21-4A52-80FA-5F3F5D3F9412}" type="presOf" srcId="{03BD1F7D-CD2D-411D-8658-14C168A25249}" destId="{9C454BAC-B98B-49A8-B751-9662452DC45E}" srcOrd="0" destOrd="1" presId="urn:microsoft.com/office/officeart/2005/8/layout/hProcess4"/>
    <dgm:cxn modelId="{16CA2F19-BE8D-4C9F-8950-2223DA944A82}" type="presOf" srcId="{B9D21DCE-0215-4DC9-BC2C-C2F0BDCDB7FF}" destId="{6F1AA9F5-3F26-4C3C-A1F1-9C3C238183DB}" srcOrd="1" destOrd="2" presId="urn:microsoft.com/office/officeart/2005/8/layout/hProcess4"/>
    <dgm:cxn modelId="{65EBAAD1-CBBF-456A-8C2F-A6B0B1065EF2}" type="presOf" srcId="{03BD1F7D-CD2D-411D-8658-14C168A25249}" destId="{6F1AA9F5-3F26-4C3C-A1F1-9C3C238183DB}" srcOrd="1" destOrd="1" presId="urn:microsoft.com/office/officeart/2005/8/layout/hProcess4"/>
    <dgm:cxn modelId="{A0272647-430B-428B-AC4C-15FC8B691A43}" type="presOf" srcId="{9C7BB07E-A1EA-4B6C-B45E-5BBE9C337A02}" destId="{6F1AA9F5-3F26-4C3C-A1F1-9C3C238183DB}" srcOrd="1" destOrd="3" presId="urn:microsoft.com/office/officeart/2005/8/layout/hProcess4"/>
    <dgm:cxn modelId="{79ECB9B7-93BE-4845-A847-5A895685EF4F}" srcId="{2FB11C18-0A23-486E-A4AC-02E6B88B00FA}" destId="{F0144E00-EF30-4049-ACED-0B4166FB2DC1}" srcOrd="1" destOrd="0" parTransId="{4183919A-E8D1-4611-A5A2-1298CCDAF516}" sibTransId="{FEE00BC6-CFF3-4FE3-93D2-38FE9E25A623}"/>
    <dgm:cxn modelId="{92406AA4-C6B9-4553-8759-CDA42733A0C3}" type="presOf" srcId="{854C5042-ED1B-4AF3-9A59-5BD0A7D7C1CE}" destId="{290D6BF6-C1C7-43FA-836D-CABBCEB1FB48}" srcOrd="1" destOrd="0" presId="urn:microsoft.com/office/officeart/2005/8/layout/hProcess4"/>
    <dgm:cxn modelId="{27C6EFB5-9566-47CC-9847-0D7D8E61A9F2}" type="presOf" srcId="{7F896F0D-3BCD-4818-AD16-D1F4AF551D09}" destId="{BBA6BE20-1CD1-4483-9241-36C4F7796BF8}" srcOrd="0" destOrd="0" presId="urn:microsoft.com/office/officeart/2005/8/layout/hProcess4"/>
    <dgm:cxn modelId="{C4BCC8A6-DA51-4CC9-A27F-A8B9CFE6783B}" type="presOf" srcId="{9C7BB07E-A1EA-4B6C-B45E-5BBE9C337A02}" destId="{9C454BAC-B98B-49A8-B751-9662452DC45E}" srcOrd="0" destOrd="3" presId="urn:microsoft.com/office/officeart/2005/8/layout/hProcess4"/>
    <dgm:cxn modelId="{5188C824-ABE1-4B94-B823-0EFAD74CCB93}" srcId="{8F7830B5-F2C6-42C6-BBEF-2B786AF61831}" destId="{50023E59-90B3-4626-A2EE-1F937E78FBE2}" srcOrd="0" destOrd="0" parTransId="{A9399F6D-8BF1-4492-AAFD-5452E8DC4044}" sibTransId="{2ADA265D-4EAF-4911-8FE0-747EB4234A2D}"/>
    <dgm:cxn modelId="{4DFB092A-D270-4D1C-BD6A-5E982D0DDA19}" srcId="{59006E4B-9B28-46D9-91F0-7E9C785F92AB}" destId="{732CD43C-F986-4AD3-B8E6-F77D17DA2D35}" srcOrd="2" destOrd="0" parTransId="{A93EEA92-40C0-4108-81DA-3DDB03F5B6DA}" sibTransId="{2539E630-7F26-4F5B-81D2-0194121471D4}"/>
    <dgm:cxn modelId="{701D1A08-7EA4-424E-B334-99A24C0DF47B}" type="presOf" srcId="{968E98DE-F78D-466F-BAD6-462C25889BE2}" destId="{B39BB512-F393-4AEB-AE6D-2AE6117B2240}" srcOrd="0" destOrd="0" presId="urn:microsoft.com/office/officeart/2005/8/layout/hProcess4"/>
    <dgm:cxn modelId="{290A6A23-12BB-4D4B-8F85-4193BABDF7CF}" type="presOf" srcId="{409F4BE8-9480-40E1-B713-D6B134AFADAC}" destId="{C462C5B4-BE0A-4294-871C-BEA3033B3B8F}" srcOrd="0" destOrd="3" presId="urn:microsoft.com/office/officeart/2005/8/layout/hProcess4"/>
    <dgm:cxn modelId="{C8478532-2A55-4B55-A71F-F850B5620ABA}" srcId="{732CD43C-F986-4AD3-B8E6-F77D17DA2D35}" destId="{409F4BE8-9480-40E1-B713-D6B134AFADAC}" srcOrd="3" destOrd="0" parTransId="{1C6A4D16-5B6F-4C2A-A385-15E8F198901D}" sibTransId="{8F491F63-AC2E-4BC5-8239-7E191D7DBCD6}"/>
    <dgm:cxn modelId="{41350704-A487-4BE1-9D8B-E643EC534ECD}" srcId="{8F7830B5-F2C6-42C6-BBEF-2B786AF61831}" destId="{03BD1F7D-CD2D-411D-8658-14C168A25249}" srcOrd="1" destOrd="0" parTransId="{725DBF22-398F-49B5-95BB-B0F0A009D9A9}" sibTransId="{15517CBB-EA1B-4986-B9F0-0ADFA7B88FC0}"/>
    <dgm:cxn modelId="{7ED60FB9-4732-4A25-9D4A-736AED537C31}" srcId="{59006E4B-9B28-46D9-91F0-7E9C785F92AB}" destId="{8F7830B5-F2C6-42C6-BBEF-2B786AF61831}" srcOrd="1" destOrd="0" parTransId="{77F83EA0-CADD-43AC-BECC-BB90E1232A31}" sibTransId="{968E98DE-F78D-466F-BAD6-462C25889BE2}"/>
    <dgm:cxn modelId="{0A05C736-28AC-46CF-9BC3-2D2538E6B50A}" type="presOf" srcId="{09F637C7-BD99-4307-B8FD-87EB1EE6255A}" destId="{80460B42-3627-46CD-9EE8-7C3C93ADE8A7}" srcOrd="0" destOrd="2" presId="urn:microsoft.com/office/officeart/2005/8/layout/hProcess4"/>
    <dgm:cxn modelId="{DB9D3358-C1DF-4801-A16E-D53A16B0CE00}" type="presOf" srcId="{B9D21DCE-0215-4DC9-BC2C-C2F0BDCDB7FF}" destId="{9C454BAC-B98B-49A8-B751-9662452DC45E}" srcOrd="0" destOrd="2" presId="urn:microsoft.com/office/officeart/2005/8/layout/hProcess4"/>
    <dgm:cxn modelId="{C9502C20-8F02-48FA-88D4-4E74E6A9F32E}" type="presOf" srcId="{F0144E00-EF30-4049-ACED-0B4166FB2DC1}" destId="{290D6BF6-C1C7-43FA-836D-CABBCEB1FB48}" srcOrd="1" destOrd="1" presId="urn:microsoft.com/office/officeart/2005/8/layout/hProcess4"/>
    <dgm:cxn modelId="{1C475796-5529-4C6C-A265-FFE0F9603D3D}" type="presOf" srcId="{F0144E00-EF30-4049-ACED-0B4166FB2DC1}" destId="{80460B42-3627-46CD-9EE8-7C3C93ADE8A7}" srcOrd="0" destOrd="1" presId="urn:microsoft.com/office/officeart/2005/8/layout/hProcess4"/>
    <dgm:cxn modelId="{FCC04E6B-2F7C-444D-95C2-C501C66E5524}" type="presOf" srcId="{59006E4B-9B28-46D9-91F0-7E9C785F92AB}" destId="{3C006280-7C55-47C1-8724-C8874CED8240}" srcOrd="0" destOrd="0" presId="urn:microsoft.com/office/officeart/2005/8/layout/hProcess4"/>
    <dgm:cxn modelId="{557D6D8F-0320-4527-BF1B-2AED15F75469}" srcId="{8F7830B5-F2C6-42C6-BBEF-2B786AF61831}" destId="{9C7BB07E-A1EA-4B6C-B45E-5BBE9C337A02}" srcOrd="3" destOrd="0" parTransId="{D268BC7E-8B25-4467-93A0-7EA72A1AD57C}" sibTransId="{27C583E5-15F8-4E6E-94E2-AE6C43F5F6D5}"/>
    <dgm:cxn modelId="{15581C89-0422-4190-9C8D-D200F86ACBF2}" type="presOf" srcId="{39D652A9-B3E5-4346-9F91-911255C0E529}" destId="{5E951ADF-4A91-4BEE-98C6-14DFD9E90226}" srcOrd="1" destOrd="0" presId="urn:microsoft.com/office/officeart/2005/8/layout/hProcess4"/>
    <dgm:cxn modelId="{A523EEF3-45C9-4D4B-9918-513F905CC1A3}" type="presOf" srcId="{50023E59-90B3-4626-A2EE-1F937E78FBE2}" destId="{6F1AA9F5-3F26-4C3C-A1F1-9C3C238183DB}" srcOrd="1" destOrd="0" presId="urn:microsoft.com/office/officeart/2005/8/layout/hProcess4"/>
    <dgm:cxn modelId="{C163DF43-D656-44D6-824D-3834C8B9E979}" srcId="{8F7830B5-F2C6-42C6-BBEF-2B786AF61831}" destId="{B9D21DCE-0215-4DC9-BC2C-C2F0BDCDB7FF}" srcOrd="2" destOrd="0" parTransId="{91BA5ACA-4EEB-401B-9B75-8E911252A584}" sibTransId="{A8E1C2B5-15FB-45CF-ACF3-2B8A9CAD6EDF}"/>
    <dgm:cxn modelId="{1F8118B6-4F06-42BF-94A5-5DB3CEE26CEC}" srcId="{732CD43C-F986-4AD3-B8E6-F77D17DA2D35}" destId="{F143C1F3-3DC7-439B-9324-DDEE9CA39164}" srcOrd="1" destOrd="0" parTransId="{672402BD-8ED5-45F5-9055-2A79BA4E0FD1}" sibTransId="{05832BAA-D0AB-4644-B615-8BA695EF53A1}"/>
    <dgm:cxn modelId="{857151F6-1D8D-46D9-9A24-A6C496C7F58A}" srcId="{732CD43C-F986-4AD3-B8E6-F77D17DA2D35}" destId="{B3158B7F-03B2-4DB1-8E7A-7FA6EE5EECA4}" srcOrd="2" destOrd="0" parTransId="{CC564EC0-4F15-4696-ADE0-073F4ACAAE40}" sibTransId="{7B92946D-10C1-494B-ACE8-DD431B87B026}"/>
    <dgm:cxn modelId="{AC35D1BB-5ABA-4C08-A9E3-47D8E2F7FF36}" type="presOf" srcId="{B3158B7F-03B2-4DB1-8E7A-7FA6EE5EECA4}" destId="{C462C5B4-BE0A-4294-871C-BEA3033B3B8F}" srcOrd="0" destOrd="2" presId="urn:microsoft.com/office/officeart/2005/8/layout/hProcess4"/>
    <dgm:cxn modelId="{BB2AFD0E-6AA7-41C8-A9A8-7568574AA849}" type="presOf" srcId="{39D652A9-B3E5-4346-9F91-911255C0E529}" destId="{C462C5B4-BE0A-4294-871C-BEA3033B3B8F}" srcOrd="0" destOrd="0" presId="urn:microsoft.com/office/officeart/2005/8/layout/hProcess4"/>
    <dgm:cxn modelId="{6AFF5CE1-5D47-4A74-96EA-CA3839444C6E}" type="presParOf" srcId="{3C006280-7C55-47C1-8724-C8874CED8240}" destId="{032D9369-7724-4F9E-94CE-38927CEFEB81}" srcOrd="0" destOrd="0" presId="urn:microsoft.com/office/officeart/2005/8/layout/hProcess4"/>
    <dgm:cxn modelId="{695F7FD9-B019-4BEA-888B-4AA4BB1DFED4}" type="presParOf" srcId="{3C006280-7C55-47C1-8724-C8874CED8240}" destId="{ECE11F74-BB6C-4519-8007-F01E95012CFF}" srcOrd="1" destOrd="0" presId="urn:microsoft.com/office/officeart/2005/8/layout/hProcess4"/>
    <dgm:cxn modelId="{C9CDAFFD-B86C-484C-811D-F0C62A69514B}" type="presParOf" srcId="{3C006280-7C55-47C1-8724-C8874CED8240}" destId="{4FAD713D-DB18-4BE4-9000-673A07F9AF61}" srcOrd="2" destOrd="0" presId="urn:microsoft.com/office/officeart/2005/8/layout/hProcess4"/>
    <dgm:cxn modelId="{B71BBD6E-47D3-49F0-A4C4-DD33296B4368}" type="presParOf" srcId="{4FAD713D-DB18-4BE4-9000-673A07F9AF61}" destId="{69DFB769-73FF-4531-BB6B-DDD0B4A9F4AE}" srcOrd="0" destOrd="0" presId="urn:microsoft.com/office/officeart/2005/8/layout/hProcess4"/>
    <dgm:cxn modelId="{07FE910A-2534-4E77-968E-F3682A32D827}" type="presParOf" srcId="{69DFB769-73FF-4531-BB6B-DDD0B4A9F4AE}" destId="{1281D326-1268-43DE-A744-16C8DEB61FED}" srcOrd="0" destOrd="0" presId="urn:microsoft.com/office/officeart/2005/8/layout/hProcess4"/>
    <dgm:cxn modelId="{1B1BCC89-1280-4864-A882-E642B407D90C}" type="presParOf" srcId="{69DFB769-73FF-4531-BB6B-DDD0B4A9F4AE}" destId="{80460B42-3627-46CD-9EE8-7C3C93ADE8A7}" srcOrd="1" destOrd="0" presId="urn:microsoft.com/office/officeart/2005/8/layout/hProcess4"/>
    <dgm:cxn modelId="{90598E68-C05B-4B2B-B471-2D84F451D62A}" type="presParOf" srcId="{69DFB769-73FF-4531-BB6B-DDD0B4A9F4AE}" destId="{290D6BF6-C1C7-43FA-836D-CABBCEB1FB48}" srcOrd="2" destOrd="0" presId="urn:microsoft.com/office/officeart/2005/8/layout/hProcess4"/>
    <dgm:cxn modelId="{0363592A-D99F-4905-9D55-3A479C139500}" type="presParOf" srcId="{69DFB769-73FF-4531-BB6B-DDD0B4A9F4AE}" destId="{EE99F80E-25B8-4D7C-8986-AE163D0B45D1}" srcOrd="3" destOrd="0" presId="urn:microsoft.com/office/officeart/2005/8/layout/hProcess4"/>
    <dgm:cxn modelId="{8ADD96EC-A867-40BB-8339-EE45A3ABA10E}" type="presParOf" srcId="{69DFB769-73FF-4531-BB6B-DDD0B4A9F4AE}" destId="{A89056C5-9178-435A-8F13-D0720D9CD50F}" srcOrd="4" destOrd="0" presId="urn:microsoft.com/office/officeart/2005/8/layout/hProcess4"/>
    <dgm:cxn modelId="{C21D187F-B245-42E3-86BF-706F323DEF89}" type="presParOf" srcId="{4FAD713D-DB18-4BE4-9000-673A07F9AF61}" destId="{BBA6BE20-1CD1-4483-9241-36C4F7796BF8}" srcOrd="1" destOrd="0" presId="urn:microsoft.com/office/officeart/2005/8/layout/hProcess4"/>
    <dgm:cxn modelId="{59A8278E-127D-40C9-9C7C-E8FEE465A656}" type="presParOf" srcId="{4FAD713D-DB18-4BE4-9000-673A07F9AF61}" destId="{DA2F8FC2-C4D2-405B-B9F9-E4854DC83109}" srcOrd="2" destOrd="0" presId="urn:microsoft.com/office/officeart/2005/8/layout/hProcess4"/>
    <dgm:cxn modelId="{CF1D3CD1-0A4B-4A78-BE3B-0712F1D1F25F}" type="presParOf" srcId="{DA2F8FC2-C4D2-405B-B9F9-E4854DC83109}" destId="{0C4E48F7-AD35-4CD6-8BF4-E79E55204033}" srcOrd="0" destOrd="0" presId="urn:microsoft.com/office/officeart/2005/8/layout/hProcess4"/>
    <dgm:cxn modelId="{F7E184B7-89EB-4C10-BE8C-0DCED94D9C40}" type="presParOf" srcId="{DA2F8FC2-C4D2-405B-B9F9-E4854DC83109}" destId="{9C454BAC-B98B-49A8-B751-9662452DC45E}" srcOrd="1" destOrd="0" presId="urn:microsoft.com/office/officeart/2005/8/layout/hProcess4"/>
    <dgm:cxn modelId="{E46616A7-E2F5-4D88-8B23-1AB3911F6CC6}" type="presParOf" srcId="{DA2F8FC2-C4D2-405B-B9F9-E4854DC83109}" destId="{6F1AA9F5-3F26-4C3C-A1F1-9C3C238183DB}" srcOrd="2" destOrd="0" presId="urn:microsoft.com/office/officeart/2005/8/layout/hProcess4"/>
    <dgm:cxn modelId="{305D0FF7-E5E8-4719-B995-535AEA6E94F5}" type="presParOf" srcId="{DA2F8FC2-C4D2-405B-B9F9-E4854DC83109}" destId="{71B2BB9B-0FE8-4AF1-BFD9-CEEFC350A898}" srcOrd="3" destOrd="0" presId="urn:microsoft.com/office/officeart/2005/8/layout/hProcess4"/>
    <dgm:cxn modelId="{5D04B9F0-11BB-4E2C-A3BB-B54FF843C28A}" type="presParOf" srcId="{DA2F8FC2-C4D2-405B-B9F9-E4854DC83109}" destId="{B47EEE99-A497-4BEF-8CEC-7A8CEC8EE45D}" srcOrd="4" destOrd="0" presId="urn:microsoft.com/office/officeart/2005/8/layout/hProcess4"/>
    <dgm:cxn modelId="{300D1A4A-50B8-4E40-ACEF-975312CEEB09}" type="presParOf" srcId="{4FAD713D-DB18-4BE4-9000-673A07F9AF61}" destId="{B39BB512-F393-4AEB-AE6D-2AE6117B2240}" srcOrd="3" destOrd="0" presId="urn:microsoft.com/office/officeart/2005/8/layout/hProcess4"/>
    <dgm:cxn modelId="{5F0B16A1-EB08-4EA3-BC6E-1CE90EAFABA4}" type="presParOf" srcId="{4FAD713D-DB18-4BE4-9000-673A07F9AF61}" destId="{32365021-AEF5-4E43-99C9-628D224D54E7}" srcOrd="4" destOrd="0" presId="urn:microsoft.com/office/officeart/2005/8/layout/hProcess4"/>
    <dgm:cxn modelId="{263C9ABF-0089-4F63-A11A-4DB3AF46A9C0}" type="presParOf" srcId="{32365021-AEF5-4E43-99C9-628D224D54E7}" destId="{88F42CFB-E315-47BD-831B-08E09BAC0AAC}" srcOrd="0" destOrd="0" presId="urn:microsoft.com/office/officeart/2005/8/layout/hProcess4"/>
    <dgm:cxn modelId="{FD659659-C04D-4A1E-8DCF-C54E60AEAE18}" type="presParOf" srcId="{32365021-AEF5-4E43-99C9-628D224D54E7}" destId="{C462C5B4-BE0A-4294-871C-BEA3033B3B8F}" srcOrd="1" destOrd="0" presId="urn:microsoft.com/office/officeart/2005/8/layout/hProcess4"/>
    <dgm:cxn modelId="{CE0BB62A-966A-4591-9206-62BBCBF2058F}" type="presParOf" srcId="{32365021-AEF5-4E43-99C9-628D224D54E7}" destId="{5E951ADF-4A91-4BEE-98C6-14DFD9E90226}" srcOrd="2" destOrd="0" presId="urn:microsoft.com/office/officeart/2005/8/layout/hProcess4"/>
    <dgm:cxn modelId="{3368F230-4A5A-46F5-B491-EE7190AB9D9C}" type="presParOf" srcId="{32365021-AEF5-4E43-99C9-628D224D54E7}" destId="{560B3FB9-5F39-4E77-897F-54758A8CA9E8}" srcOrd="3" destOrd="0" presId="urn:microsoft.com/office/officeart/2005/8/layout/hProcess4"/>
    <dgm:cxn modelId="{D4971033-BF92-4883-A760-291C0E37A33F}" type="presParOf" srcId="{32365021-AEF5-4E43-99C9-628D224D54E7}" destId="{2B28FE6A-40E5-465E-AA91-396AE72B4D53}"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02D547-CD1D-45A5-92E2-9FAC53D1DE44}" type="doc">
      <dgm:prSet loTypeId="urn:microsoft.com/office/officeart/2005/8/layout/hList6" loCatId="list" qsTypeId="urn:microsoft.com/office/officeart/2005/8/quickstyle/simple1" qsCatId="simple" csTypeId="urn:microsoft.com/office/officeart/2005/8/colors/accent1_4" csCatId="accent1" phldr="1"/>
      <dgm:spPr/>
      <dgm:t>
        <a:bodyPr/>
        <a:lstStyle/>
        <a:p>
          <a:endParaRPr lang="en-US"/>
        </a:p>
      </dgm:t>
    </dgm:pt>
    <dgm:pt modelId="{52A7BCA3-E77D-40FE-8D5D-8253563CDEDC}">
      <dgm:prSet phldrT="[Text]" phldr="0"/>
      <dgm:spPr/>
      <dgm:t>
        <a:bodyPr/>
        <a:lstStyle/>
        <a:p>
          <a:r>
            <a:rPr lang="en-US" err="1">
              <a:latin typeface="Calibri"/>
            </a:rPr>
            <a:t>Conclusiones</a:t>
          </a:r>
          <a:endParaRPr lang="en-US"/>
        </a:p>
      </dgm:t>
    </dgm:pt>
    <dgm:pt modelId="{BB8800A3-E1D2-4979-955A-0EF0AB2C1EE2}" type="parTrans" cxnId="{3DA6D49E-3A64-421F-93F5-A8DE40ECBEDC}">
      <dgm:prSet/>
      <dgm:spPr/>
      <dgm:t>
        <a:bodyPr/>
        <a:lstStyle/>
        <a:p>
          <a:endParaRPr lang="en-US"/>
        </a:p>
      </dgm:t>
    </dgm:pt>
    <dgm:pt modelId="{C6FD1D4A-E11B-45A5-8D52-9FB3B72DB422}" type="sibTrans" cxnId="{3DA6D49E-3A64-421F-93F5-A8DE40ECBEDC}">
      <dgm:prSet/>
      <dgm:spPr/>
      <dgm:t>
        <a:bodyPr/>
        <a:lstStyle/>
        <a:p>
          <a:endParaRPr lang="en-US"/>
        </a:p>
      </dgm:t>
    </dgm:pt>
    <dgm:pt modelId="{9FC0FF3F-AB65-4F6B-B8B4-71CFEB6C565D}">
      <dgm:prSet phldrT="[Text]" phldr="0"/>
      <dgm:spPr/>
      <dgm:t>
        <a:bodyPr/>
        <a:lstStyle/>
        <a:p>
          <a:pPr rtl="0"/>
          <a:r>
            <a:rPr lang="en-US" dirty="0" err="1">
              <a:latin typeface="Calibri"/>
            </a:rPr>
            <a:t>Probabilidad</a:t>
          </a:r>
          <a:r>
            <a:rPr lang="en-US" dirty="0">
              <a:latin typeface="Calibri"/>
            </a:rPr>
            <a:t> de </a:t>
          </a:r>
          <a:r>
            <a:rPr lang="en-US" dirty="0" err="1">
              <a:latin typeface="Calibri"/>
            </a:rPr>
            <a:t>retorno</a:t>
          </a:r>
          <a:r>
            <a:rPr lang="en-US" dirty="0">
              <a:latin typeface="Calibri"/>
            </a:rPr>
            <a:t>: </a:t>
          </a:r>
          <a:r>
            <a:rPr lang="en-US" dirty="0" err="1">
              <a:latin typeface="Calibri"/>
            </a:rPr>
            <a:t>Características</a:t>
          </a:r>
          <a:r>
            <a:rPr lang="en-US" dirty="0">
              <a:latin typeface="Calibri"/>
            </a:rPr>
            <a:t> </a:t>
          </a:r>
          <a:r>
            <a:rPr lang="en-US" dirty="0" err="1">
              <a:latin typeface="Calibri"/>
            </a:rPr>
            <a:t>individuales</a:t>
          </a:r>
          <a:r>
            <a:rPr lang="en-US" dirty="0">
              <a:latin typeface="Calibri"/>
            </a:rPr>
            <a:t> (</a:t>
          </a:r>
          <a:r>
            <a:rPr lang="en-US" dirty="0" err="1">
              <a:latin typeface="Calibri"/>
            </a:rPr>
            <a:t>región</a:t>
          </a:r>
          <a:r>
            <a:rPr lang="en-US" dirty="0">
              <a:latin typeface="Calibri"/>
            </a:rPr>
            <a:t> </a:t>
          </a:r>
          <a:r>
            <a:rPr lang="en-US" dirty="0" err="1">
              <a:latin typeface="Calibri"/>
            </a:rPr>
            <a:t>postulación</a:t>
          </a:r>
          <a:r>
            <a:rPr lang="en-US" dirty="0">
              <a:latin typeface="Calibri"/>
            </a:rPr>
            <a:t>, </a:t>
          </a:r>
          <a:r>
            <a:rPr lang="en-US" dirty="0" err="1">
              <a:latin typeface="Calibri"/>
            </a:rPr>
            <a:t>género</a:t>
          </a:r>
          <a:r>
            <a:rPr lang="en-US" dirty="0">
              <a:latin typeface="Calibri"/>
            </a:rPr>
            <a:t>, </a:t>
          </a:r>
          <a:r>
            <a:rPr lang="en-US" dirty="0" err="1">
              <a:latin typeface="Calibri"/>
            </a:rPr>
            <a:t>área</a:t>
          </a:r>
          <a:r>
            <a:rPr lang="en-US" dirty="0">
              <a:latin typeface="Calibri"/>
            </a:rPr>
            <a:t> </a:t>
          </a:r>
          <a:r>
            <a:rPr lang="en-US" dirty="0" err="1">
              <a:latin typeface="Calibri"/>
            </a:rPr>
            <a:t>estudio</a:t>
          </a:r>
          <a:r>
            <a:rPr lang="en-US" dirty="0">
              <a:latin typeface="Calibri"/>
            </a:rPr>
            <a:t>) y del </a:t>
          </a:r>
          <a:r>
            <a:rPr lang="en-US" dirty="0" err="1">
              <a:latin typeface="Calibri"/>
            </a:rPr>
            <a:t>programa</a:t>
          </a:r>
          <a:r>
            <a:rPr lang="en-US" dirty="0">
              <a:latin typeface="Calibri"/>
            </a:rPr>
            <a:t> (aval, </a:t>
          </a:r>
          <a:r>
            <a:rPr lang="en-US" dirty="0" err="1">
              <a:latin typeface="Calibri"/>
            </a:rPr>
            <a:t>entrevista</a:t>
          </a:r>
          <a:r>
            <a:rPr lang="en-US" dirty="0">
              <a:latin typeface="Calibri"/>
            </a:rPr>
            <a:t>, </a:t>
          </a:r>
          <a:r>
            <a:rPr lang="en-US" dirty="0" err="1">
              <a:latin typeface="Calibri"/>
            </a:rPr>
            <a:t>visita</a:t>
          </a:r>
          <a:r>
            <a:rPr lang="en-US" dirty="0">
              <a:latin typeface="Calibri"/>
            </a:rPr>
            <a:t> </a:t>
          </a:r>
          <a:r>
            <a:rPr lang="en-US" dirty="0" err="1">
              <a:latin typeface="Calibri"/>
            </a:rPr>
            <a:t>domiciliaria</a:t>
          </a:r>
          <a:r>
            <a:rPr lang="en-US" dirty="0">
              <a:latin typeface="Calibri"/>
            </a:rPr>
            <a:t>)</a:t>
          </a:r>
          <a:endParaRPr lang="en-US" dirty="0"/>
        </a:p>
      </dgm:t>
    </dgm:pt>
    <dgm:pt modelId="{BA40D673-EA62-4566-9E90-9D109CD9B144}" type="parTrans" cxnId="{C118A85E-8CF5-4BFA-9E16-903DEC6F58FF}">
      <dgm:prSet/>
      <dgm:spPr/>
      <dgm:t>
        <a:bodyPr/>
        <a:lstStyle/>
        <a:p>
          <a:endParaRPr lang="en-US"/>
        </a:p>
      </dgm:t>
    </dgm:pt>
    <dgm:pt modelId="{44A56284-F6FC-400C-99B4-1E8835FE1628}" type="sibTrans" cxnId="{C118A85E-8CF5-4BFA-9E16-903DEC6F58FF}">
      <dgm:prSet/>
      <dgm:spPr/>
      <dgm:t>
        <a:bodyPr/>
        <a:lstStyle/>
        <a:p>
          <a:endParaRPr lang="en-US"/>
        </a:p>
      </dgm:t>
    </dgm:pt>
    <dgm:pt modelId="{E2D7C109-4553-46BA-84B6-595ECB68FCA7}">
      <dgm:prSet phldrT="[Text]" phldr="0"/>
      <dgm:spPr/>
      <dgm:t>
        <a:bodyPr/>
        <a:lstStyle/>
        <a:p>
          <a:pPr rtl="0"/>
          <a:r>
            <a:rPr lang="en-US" dirty="0" err="1">
              <a:latin typeface="Calibri"/>
            </a:rPr>
            <a:t>Retorno</a:t>
          </a:r>
          <a:r>
            <a:rPr lang="en-US" dirty="0">
              <a:latin typeface="Calibri"/>
            </a:rPr>
            <a:t> </a:t>
          </a:r>
          <a:r>
            <a:rPr lang="en-US" dirty="0" err="1">
              <a:latin typeface="Calibri"/>
            </a:rPr>
            <a:t>influenciado</a:t>
          </a:r>
          <a:r>
            <a:rPr lang="en-US" dirty="0">
              <a:latin typeface="Calibri"/>
            </a:rPr>
            <a:t> </a:t>
          </a:r>
          <a:r>
            <a:rPr lang="en-US" dirty="0" err="1">
              <a:latin typeface="Calibri"/>
            </a:rPr>
            <a:t>por</a:t>
          </a:r>
          <a:r>
            <a:rPr lang="en-US" dirty="0">
              <a:latin typeface="Calibri"/>
            </a:rPr>
            <a:t> </a:t>
          </a:r>
          <a:r>
            <a:rPr lang="en-US" dirty="0" err="1">
              <a:latin typeface="Calibri"/>
            </a:rPr>
            <a:t>motivos</a:t>
          </a:r>
          <a:r>
            <a:rPr lang="en-US" dirty="0">
              <a:latin typeface="Calibri"/>
            </a:rPr>
            <a:t> </a:t>
          </a:r>
          <a:r>
            <a:rPr lang="en-US" dirty="0" err="1">
              <a:latin typeface="Calibri"/>
            </a:rPr>
            <a:t>contractuales</a:t>
          </a:r>
          <a:r>
            <a:rPr lang="en-US" dirty="0">
              <a:latin typeface="Calibri"/>
            </a:rPr>
            <a:t>, </a:t>
          </a:r>
          <a:r>
            <a:rPr lang="en-US" dirty="0" err="1">
              <a:latin typeface="Calibri"/>
            </a:rPr>
            <a:t>lazos</a:t>
          </a:r>
          <a:r>
            <a:rPr lang="en-US" dirty="0">
              <a:latin typeface="Calibri"/>
            </a:rPr>
            <a:t> </a:t>
          </a:r>
          <a:r>
            <a:rPr lang="en-US" dirty="0" err="1">
              <a:latin typeface="Calibri"/>
            </a:rPr>
            <a:t>familiares</a:t>
          </a:r>
          <a:r>
            <a:rPr lang="en-US" dirty="0">
              <a:latin typeface="Calibri"/>
            </a:rPr>
            <a:t> y </a:t>
          </a:r>
          <a:r>
            <a:rPr lang="en-US" dirty="0" err="1">
              <a:latin typeface="Calibri"/>
            </a:rPr>
            <a:t>oportunidades</a:t>
          </a:r>
          <a:r>
            <a:rPr lang="en-US" dirty="0">
              <a:latin typeface="Calibri"/>
            </a:rPr>
            <a:t> </a:t>
          </a:r>
          <a:r>
            <a:rPr lang="en-US" dirty="0" err="1">
              <a:latin typeface="Calibri"/>
            </a:rPr>
            <a:t>laborales</a:t>
          </a:r>
          <a:endParaRPr lang="en-US" dirty="0" err="1"/>
        </a:p>
      </dgm:t>
    </dgm:pt>
    <dgm:pt modelId="{06A9A425-A170-484E-B911-3488B01612F1}" type="parTrans" cxnId="{C40B2330-1631-47F5-B3BD-E30C403BFF17}">
      <dgm:prSet/>
      <dgm:spPr/>
      <dgm:t>
        <a:bodyPr/>
        <a:lstStyle/>
        <a:p>
          <a:endParaRPr lang="en-US"/>
        </a:p>
      </dgm:t>
    </dgm:pt>
    <dgm:pt modelId="{46AC12F7-96B8-43F9-8A16-03BCB69235C7}" type="sibTrans" cxnId="{C40B2330-1631-47F5-B3BD-E30C403BFF17}">
      <dgm:prSet/>
      <dgm:spPr/>
      <dgm:t>
        <a:bodyPr/>
        <a:lstStyle/>
        <a:p>
          <a:endParaRPr lang="en-US"/>
        </a:p>
      </dgm:t>
    </dgm:pt>
    <dgm:pt modelId="{C760F42D-C21C-4FA5-A751-1122F5D3A638}">
      <dgm:prSet phldrT="[Text]" phldr="0"/>
      <dgm:spPr/>
      <dgm:t>
        <a:bodyPr/>
        <a:lstStyle/>
        <a:p>
          <a:pPr rtl="0"/>
          <a:r>
            <a:rPr lang="en-US" dirty="0" err="1">
              <a:latin typeface="Calibri"/>
            </a:rPr>
            <a:t>Recomendaciones</a:t>
          </a:r>
          <a:r>
            <a:rPr lang="en-US" dirty="0">
              <a:latin typeface="Calibri"/>
            </a:rPr>
            <a:t> de </a:t>
          </a:r>
          <a:r>
            <a:rPr lang="en-US" dirty="0" err="1">
              <a:latin typeface="Calibri"/>
            </a:rPr>
            <a:t>política</a:t>
          </a:r>
          <a:endParaRPr lang="en-US" dirty="0"/>
        </a:p>
      </dgm:t>
    </dgm:pt>
    <dgm:pt modelId="{528A2448-87D1-4E20-BCA2-BF23E9E96384}" type="parTrans" cxnId="{0404F494-C7F1-405F-86B0-F94A3C3C8B5C}">
      <dgm:prSet/>
      <dgm:spPr/>
      <dgm:t>
        <a:bodyPr/>
        <a:lstStyle/>
        <a:p>
          <a:endParaRPr lang="en-US"/>
        </a:p>
      </dgm:t>
    </dgm:pt>
    <dgm:pt modelId="{D64F6CC2-1901-428B-A247-95981926D10F}" type="sibTrans" cxnId="{0404F494-C7F1-405F-86B0-F94A3C3C8B5C}">
      <dgm:prSet/>
      <dgm:spPr/>
      <dgm:t>
        <a:bodyPr/>
        <a:lstStyle/>
        <a:p>
          <a:endParaRPr lang="en-US"/>
        </a:p>
      </dgm:t>
    </dgm:pt>
    <dgm:pt modelId="{6B5C7509-DB93-4BA1-A515-1754CACD053F}">
      <dgm:prSet phldr="0"/>
      <dgm:spPr/>
      <dgm:t>
        <a:bodyPr/>
        <a:lstStyle/>
        <a:p>
          <a:pPr rtl="0"/>
          <a:r>
            <a:rPr lang="en-US" dirty="0" err="1">
              <a:latin typeface="Calibri"/>
            </a:rPr>
            <a:t>Dificultades</a:t>
          </a:r>
          <a:r>
            <a:rPr lang="en-US" dirty="0">
              <a:latin typeface="Calibri"/>
            </a:rPr>
            <a:t> </a:t>
          </a:r>
          <a:r>
            <a:rPr lang="en-US" dirty="0" err="1">
              <a:latin typeface="Calibri"/>
            </a:rPr>
            <a:t>en</a:t>
          </a:r>
          <a:r>
            <a:rPr lang="en-US" dirty="0">
              <a:latin typeface="Calibri"/>
            </a:rPr>
            <a:t> </a:t>
          </a:r>
          <a:r>
            <a:rPr lang="en-US" dirty="0" err="1">
              <a:latin typeface="Calibri"/>
            </a:rPr>
            <a:t>reinserción</a:t>
          </a:r>
          <a:r>
            <a:rPr lang="en-US" dirty="0">
              <a:latin typeface="Calibri"/>
            </a:rPr>
            <a:t> </a:t>
          </a:r>
          <a:r>
            <a:rPr lang="en-US" dirty="0" err="1">
              <a:latin typeface="Calibri"/>
            </a:rPr>
            <a:t>profesional</a:t>
          </a:r>
        </a:p>
      </dgm:t>
    </dgm:pt>
    <dgm:pt modelId="{7DA4EFAC-861E-4847-8651-4023FBEF923C}" type="parTrans" cxnId="{5899ABFE-B97A-4EC3-BEFD-260E727087FE}">
      <dgm:prSet/>
      <dgm:spPr/>
      <dgm:t>
        <a:bodyPr/>
        <a:lstStyle/>
        <a:p>
          <a:endParaRPr lang="es-ES"/>
        </a:p>
      </dgm:t>
    </dgm:pt>
    <dgm:pt modelId="{0FE5F8DC-9DE1-4F10-80FA-0FE8236AE95B}" type="sibTrans" cxnId="{5899ABFE-B97A-4EC3-BEFD-260E727087FE}">
      <dgm:prSet/>
      <dgm:spPr/>
      <dgm:t>
        <a:bodyPr/>
        <a:lstStyle/>
        <a:p>
          <a:endParaRPr lang="es-ES"/>
        </a:p>
      </dgm:t>
    </dgm:pt>
    <dgm:pt modelId="{A410B867-A6A5-4DD8-B10A-CE9B8ED8A4E4}">
      <dgm:prSet phldr="0"/>
      <dgm:spPr/>
      <dgm:t>
        <a:bodyPr/>
        <a:lstStyle/>
        <a:p>
          <a:pPr rtl="0"/>
          <a:r>
            <a:rPr lang="en-US" dirty="0" err="1">
              <a:latin typeface="Calibri"/>
            </a:rPr>
            <a:t>Necesidad</a:t>
          </a:r>
          <a:r>
            <a:rPr lang="en-US" dirty="0">
              <a:latin typeface="Calibri"/>
            </a:rPr>
            <a:t> de </a:t>
          </a:r>
          <a:r>
            <a:rPr lang="en-US" dirty="0" err="1">
              <a:latin typeface="Calibri"/>
            </a:rPr>
            <a:t>gestión</a:t>
          </a:r>
          <a:r>
            <a:rPr lang="en-US" dirty="0">
              <a:latin typeface="Calibri"/>
            </a:rPr>
            <a:t> integral del </a:t>
          </a:r>
          <a:r>
            <a:rPr lang="en-US" dirty="0" err="1">
              <a:latin typeface="Calibri"/>
            </a:rPr>
            <a:t>ciclo</a:t>
          </a:r>
          <a:r>
            <a:rPr lang="en-US" dirty="0">
              <a:latin typeface="Calibri"/>
            </a:rPr>
            <a:t> del </a:t>
          </a:r>
          <a:r>
            <a:rPr lang="en-US" dirty="0" err="1">
              <a:latin typeface="Calibri"/>
            </a:rPr>
            <a:t>becario</a:t>
          </a:r>
          <a:r>
            <a:rPr lang="en-US" dirty="0">
              <a:latin typeface="Calibri"/>
            </a:rPr>
            <a:t> para </a:t>
          </a:r>
          <a:r>
            <a:rPr lang="en-US" dirty="0" err="1">
              <a:latin typeface="Calibri"/>
            </a:rPr>
            <a:t>maximizar</a:t>
          </a:r>
          <a:r>
            <a:rPr lang="en-US" dirty="0">
              <a:latin typeface="Calibri"/>
            </a:rPr>
            <a:t> </a:t>
          </a:r>
          <a:r>
            <a:rPr lang="en-US" dirty="0" err="1">
              <a:latin typeface="Calibri"/>
            </a:rPr>
            <a:t>impacto</a:t>
          </a:r>
          <a:r>
            <a:rPr lang="en-US" dirty="0">
              <a:latin typeface="Calibri"/>
            </a:rPr>
            <a:t> inversion </a:t>
          </a:r>
          <a:r>
            <a:rPr lang="en-US" dirty="0" err="1">
              <a:latin typeface="Calibri"/>
            </a:rPr>
            <a:t>estatal</a:t>
          </a:r>
          <a:r>
            <a:rPr lang="en-US" dirty="0">
              <a:latin typeface="Calibri"/>
            </a:rPr>
            <a:t>.</a:t>
          </a:r>
        </a:p>
      </dgm:t>
    </dgm:pt>
    <dgm:pt modelId="{FD1E963A-3B1A-402E-BC16-120C69310FFC}" type="parTrans" cxnId="{7C3B99B1-8639-412C-95C4-D9514C708863}">
      <dgm:prSet/>
      <dgm:spPr/>
      <dgm:t>
        <a:bodyPr/>
        <a:lstStyle/>
        <a:p>
          <a:endParaRPr lang="es-ES"/>
        </a:p>
      </dgm:t>
    </dgm:pt>
    <dgm:pt modelId="{1B9C80BA-A975-403C-AE45-7E5188B7AE84}" type="sibTrans" cxnId="{7C3B99B1-8639-412C-95C4-D9514C708863}">
      <dgm:prSet/>
      <dgm:spPr/>
      <dgm:t>
        <a:bodyPr/>
        <a:lstStyle/>
        <a:p>
          <a:endParaRPr lang="es-ES"/>
        </a:p>
      </dgm:t>
    </dgm:pt>
    <dgm:pt modelId="{43D7CC26-B96A-4672-803F-ABDE8412A2E4}">
      <dgm:prSet phldr="0"/>
      <dgm:spPr/>
      <dgm:t>
        <a:bodyPr/>
        <a:lstStyle/>
        <a:p>
          <a:pPr rtl="0"/>
          <a:r>
            <a:rPr lang="en-US" sz="1400" dirty="0" err="1">
              <a:latin typeface="Calibri"/>
            </a:rPr>
            <a:t>Fortalecer</a:t>
          </a:r>
          <a:r>
            <a:rPr lang="en-US" sz="1400" dirty="0">
              <a:latin typeface="Calibri"/>
            </a:rPr>
            <a:t> </a:t>
          </a:r>
          <a:r>
            <a:rPr lang="en-US" sz="1400" dirty="0" err="1">
              <a:latin typeface="Calibri"/>
            </a:rPr>
            <a:t>mecanismos</a:t>
          </a:r>
          <a:r>
            <a:rPr lang="en-US" sz="1400" dirty="0">
              <a:latin typeface="Calibri"/>
            </a:rPr>
            <a:t> de </a:t>
          </a:r>
          <a:r>
            <a:rPr lang="en-US" sz="1400" dirty="0" err="1">
              <a:latin typeface="Calibri"/>
            </a:rPr>
            <a:t>selección</a:t>
          </a:r>
          <a:endParaRPr lang="en-US" sz="1400" dirty="0">
            <a:latin typeface="Calibri"/>
          </a:endParaRPr>
        </a:p>
      </dgm:t>
    </dgm:pt>
    <dgm:pt modelId="{D0929AEF-BF4C-4541-A110-89EE92C357C5}" type="parTrans" cxnId="{DF2AF57A-5567-45DE-9699-182CA6C1593F}">
      <dgm:prSet/>
      <dgm:spPr/>
      <dgm:t>
        <a:bodyPr/>
        <a:lstStyle/>
        <a:p>
          <a:endParaRPr lang="es-ES"/>
        </a:p>
      </dgm:t>
    </dgm:pt>
    <dgm:pt modelId="{CE45031E-B0E8-4B1E-B0C2-36B6BB8D3BBD}" type="sibTrans" cxnId="{DF2AF57A-5567-45DE-9699-182CA6C1593F}">
      <dgm:prSet/>
      <dgm:spPr/>
      <dgm:t>
        <a:bodyPr/>
        <a:lstStyle/>
        <a:p>
          <a:endParaRPr lang="es-ES"/>
        </a:p>
      </dgm:t>
    </dgm:pt>
    <dgm:pt modelId="{8EFDA6B2-441C-4AD2-B1AA-483BF5D7CB23}">
      <dgm:prSet phldr="0"/>
      <dgm:spPr/>
      <dgm:t>
        <a:bodyPr/>
        <a:lstStyle/>
        <a:p>
          <a:pPr rtl="0"/>
          <a:r>
            <a:rPr lang="en-US" sz="1400" dirty="0" err="1">
              <a:latin typeface="Calibri"/>
            </a:rPr>
            <a:t>Implementar</a:t>
          </a:r>
          <a:r>
            <a:rPr lang="en-US" sz="1400" dirty="0">
              <a:latin typeface="Calibri"/>
            </a:rPr>
            <a:t> </a:t>
          </a:r>
          <a:r>
            <a:rPr lang="en-US" sz="1400" dirty="0" err="1">
              <a:latin typeface="Calibri"/>
            </a:rPr>
            <a:t>sistema</a:t>
          </a:r>
          <a:r>
            <a:rPr lang="en-US" sz="1400" dirty="0">
              <a:latin typeface="Calibri"/>
            </a:rPr>
            <a:t> de </a:t>
          </a:r>
          <a:r>
            <a:rPr lang="en-US" sz="1400" dirty="0" err="1">
              <a:latin typeface="Calibri"/>
            </a:rPr>
            <a:t>seguimiento</a:t>
          </a:r>
          <a:r>
            <a:rPr lang="en-US" sz="1400" dirty="0">
              <a:latin typeface="Calibri"/>
            </a:rPr>
            <a:t> post </a:t>
          </a:r>
          <a:r>
            <a:rPr lang="en-US" sz="1400" dirty="0" err="1">
              <a:latin typeface="Calibri"/>
            </a:rPr>
            <a:t>beca</a:t>
          </a:r>
          <a:r>
            <a:rPr lang="en-US" sz="1400" dirty="0">
              <a:latin typeface="Calibri"/>
            </a:rPr>
            <a:t> </a:t>
          </a:r>
          <a:r>
            <a:rPr lang="en-US" sz="1400" dirty="0" err="1">
              <a:latin typeface="Calibri"/>
            </a:rPr>
            <a:t>orientado</a:t>
          </a:r>
          <a:r>
            <a:rPr lang="en-US" sz="1400" dirty="0">
              <a:latin typeface="Calibri"/>
            </a:rPr>
            <a:t> a </a:t>
          </a:r>
          <a:r>
            <a:rPr lang="en-US" sz="1400" dirty="0" err="1">
              <a:latin typeface="Calibri"/>
            </a:rPr>
            <a:t>monitorear</a:t>
          </a:r>
          <a:r>
            <a:rPr lang="en-US" sz="1400" dirty="0">
              <a:latin typeface="Calibri"/>
            </a:rPr>
            <a:t> CSP</a:t>
          </a:r>
        </a:p>
      </dgm:t>
    </dgm:pt>
    <dgm:pt modelId="{08A9938A-5059-44A3-B75D-E1E451B3CAC6}" type="parTrans" cxnId="{83353070-8C5B-408E-90B9-EB518BC6CBF1}">
      <dgm:prSet/>
      <dgm:spPr/>
      <dgm:t>
        <a:bodyPr/>
        <a:lstStyle/>
        <a:p>
          <a:endParaRPr lang="es-ES"/>
        </a:p>
      </dgm:t>
    </dgm:pt>
    <dgm:pt modelId="{556E1FD5-BF20-47E5-B887-F31CE885BC7B}" type="sibTrans" cxnId="{83353070-8C5B-408E-90B9-EB518BC6CBF1}">
      <dgm:prSet/>
      <dgm:spPr/>
      <dgm:t>
        <a:bodyPr/>
        <a:lstStyle/>
        <a:p>
          <a:endParaRPr lang="es-ES"/>
        </a:p>
      </dgm:t>
    </dgm:pt>
    <dgm:pt modelId="{D8B1F3F2-0AC4-4332-9FCD-048BE9EDEAAB}">
      <dgm:prSet phldr="0"/>
      <dgm:spPr/>
      <dgm:t>
        <a:bodyPr/>
        <a:lstStyle/>
        <a:p>
          <a:pPr rtl="0"/>
          <a:r>
            <a:rPr lang="en-US" sz="1400" dirty="0" err="1">
              <a:latin typeface="Calibri"/>
            </a:rPr>
            <a:t>Fortalecer</a:t>
          </a:r>
          <a:r>
            <a:rPr lang="en-US" sz="1400" dirty="0">
              <a:latin typeface="Calibri"/>
            </a:rPr>
            <a:t> </a:t>
          </a:r>
          <a:r>
            <a:rPr lang="en-US" sz="1400" dirty="0" err="1">
              <a:latin typeface="Calibri"/>
            </a:rPr>
            <a:t>acompañamiento</a:t>
          </a:r>
          <a:r>
            <a:rPr lang="en-US" sz="1400" dirty="0">
              <a:latin typeface="Calibri"/>
            </a:rPr>
            <a:t> </a:t>
          </a:r>
          <a:r>
            <a:rPr lang="en-US" sz="1400" dirty="0" err="1">
              <a:latin typeface="Calibri"/>
            </a:rPr>
            <a:t>durante</a:t>
          </a:r>
          <a:r>
            <a:rPr lang="en-US" sz="1400" dirty="0">
              <a:latin typeface="Calibri"/>
            </a:rPr>
            <a:t> estancia </a:t>
          </a:r>
          <a:r>
            <a:rPr lang="en-US" sz="1400" dirty="0" err="1">
              <a:latin typeface="Calibri"/>
            </a:rPr>
            <a:t>en</a:t>
          </a:r>
          <a:r>
            <a:rPr lang="en-US" sz="1400" dirty="0">
              <a:latin typeface="Calibri"/>
            </a:rPr>
            <a:t> </a:t>
          </a:r>
          <a:r>
            <a:rPr lang="en-US" sz="1400" dirty="0" err="1">
              <a:latin typeface="Calibri"/>
            </a:rPr>
            <a:t>extranjero</a:t>
          </a:r>
        </a:p>
      </dgm:t>
    </dgm:pt>
    <dgm:pt modelId="{E1F4B742-4473-4448-9176-B92C4831999A}" type="parTrans" cxnId="{3B93F926-1209-4028-A617-97C179F6C69B}">
      <dgm:prSet/>
      <dgm:spPr/>
      <dgm:t>
        <a:bodyPr/>
        <a:lstStyle/>
        <a:p>
          <a:endParaRPr lang="es-ES"/>
        </a:p>
      </dgm:t>
    </dgm:pt>
    <dgm:pt modelId="{787A2C5B-F2CC-4EDC-8754-024817F56FDD}" type="sibTrans" cxnId="{3B93F926-1209-4028-A617-97C179F6C69B}">
      <dgm:prSet/>
      <dgm:spPr/>
      <dgm:t>
        <a:bodyPr/>
        <a:lstStyle/>
        <a:p>
          <a:endParaRPr lang="es-ES"/>
        </a:p>
      </dgm:t>
    </dgm:pt>
    <dgm:pt modelId="{95D422EB-18BB-4063-93B1-327A995BF52E}" type="pres">
      <dgm:prSet presAssocID="{8E02D547-CD1D-45A5-92E2-9FAC53D1DE44}" presName="Name0" presStyleCnt="0">
        <dgm:presLayoutVars>
          <dgm:dir/>
          <dgm:resizeHandles val="exact"/>
        </dgm:presLayoutVars>
      </dgm:prSet>
      <dgm:spPr/>
      <dgm:t>
        <a:bodyPr/>
        <a:lstStyle/>
        <a:p>
          <a:endParaRPr lang="es-ES"/>
        </a:p>
      </dgm:t>
    </dgm:pt>
    <dgm:pt modelId="{D50DC976-8D80-477C-A9B6-555F734F2CC9}" type="pres">
      <dgm:prSet presAssocID="{52A7BCA3-E77D-40FE-8D5D-8253563CDEDC}" presName="node" presStyleLbl="node1" presStyleIdx="0" presStyleCnt="2">
        <dgm:presLayoutVars>
          <dgm:bulletEnabled val="1"/>
        </dgm:presLayoutVars>
      </dgm:prSet>
      <dgm:spPr/>
      <dgm:t>
        <a:bodyPr/>
        <a:lstStyle/>
        <a:p>
          <a:endParaRPr lang="es-ES"/>
        </a:p>
      </dgm:t>
    </dgm:pt>
    <dgm:pt modelId="{0691BA18-7014-4BF2-B708-C147078FAC13}" type="pres">
      <dgm:prSet presAssocID="{C6FD1D4A-E11B-45A5-8D52-9FB3B72DB422}" presName="sibTrans" presStyleCnt="0"/>
      <dgm:spPr/>
    </dgm:pt>
    <dgm:pt modelId="{1116D220-93A8-4B27-AB8E-8D8BC6B0179E}" type="pres">
      <dgm:prSet presAssocID="{C760F42D-C21C-4FA5-A751-1122F5D3A638}" presName="node" presStyleLbl="node1" presStyleIdx="1" presStyleCnt="2">
        <dgm:presLayoutVars>
          <dgm:bulletEnabled val="1"/>
        </dgm:presLayoutVars>
      </dgm:prSet>
      <dgm:spPr/>
      <dgm:t>
        <a:bodyPr/>
        <a:lstStyle/>
        <a:p>
          <a:endParaRPr lang="es-ES"/>
        </a:p>
      </dgm:t>
    </dgm:pt>
  </dgm:ptLst>
  <dgm:cxnLst>
    <dgm:cxn modelId="{3B93F926-1209-4028-A617-97C179F6C69B}" srcId="{C760F42D-C21C-4FA5-A751-1122F5D3A638}" destId="{D8B1F3F2-0AC4-4332-9FCD-048BE9EDEAAB}" srcOrd="2" destOrd="0" parTransId="{E1F4B742-4473-4448-9176-B92C4831999A}" sibTransId="{787A2C5B-F2CC-4EDC-8754-024817F56FDD}"/>
    <dgm:cxn modelId="{927686BF-0F35-49CB-BEC8-F0E45D55C600}" type="presOf" srcId="{E2D7C109-4553-46BA-84B6-595ECB68FCA7}" destId="{D50DC976-8D80-477C-A9B6-555F734F2CC9}" srcOrd="0" destOrd="2" presId="urn:microsoft.com/office/officeart/2005/8/layout/hList6"/>
    <dgm:cxn modelId="{C40B2330-1631-47F5-B3BD-E30C403BFF17}" srcId="{52A7BCA3-E77D-40FE-8D5D-8253563CDEDC}" destId="{E2D7C109-4553-46BA-84B6-595ECB68FCA7}" srcOrd="1" destOrd="0" parTransId="{06A9A425-A170-484E-B911-3488B01612F1}" sibTransId="{46AC12F7-96B8-43F9-8A16-03BCB69235C7}"/>
    <dgm:cxn modelId="{C6D1D086-921E-49B5-9F97-E1E605DB121D}" type="presOf" srcId="{8EFDA6B2-441C-4AD2-B1AA-483BF5D7CB23}" destId="{1116D220-93A8-4B27-AB8E-8D8BC6B0179E}" srcOrd="0" destOrd="2" presId="urn:microsoft.com/office/officeart/2005/8/layout/hList6"/>
    <dgm:cxn modelId="{6A6DDF2E-1180-4D88-8919-C976CA15013C}" type="presOf" srcId="{A410B867-A6A5-4DD8-B10A-CE9B8ED8A4E4}" destId="{D50DC976-8D80-477C-A9B6-555F734F2CC9}" srcOrd="0" destOrd="4" presId="urn:microsoft.com/office/officeart/2005/8/layout/hList6"/>
    <dgm:cxn modelId="{C17ADE03-9D26-4285-83CE-2FE07F384674}" type="presOf" srcId="{9FC0FF3F-AB65-4F6B-B8B4-71CFEB6C565D}" destId="{D50DC976-8D80-477C-A9B6-555F734F2CC9}" srcOrd="0" destOrd="1" presId="urn:microsoft.com/office/officeart/2005/8/layout/hList6"/>
    <dgm:cxn modelId="{043ADE56-93AB-4D7F-BA77-F1262ED4DC09}" type="presOf" srcId="{43D7CC26-B96A-4672-803F-ABDE8412A2E4}" destId="{1116D220-93A8-4B27-AB8E-8D8BC6B0179E}" srcOrd="0" destOrd="1" presId="urn:microsoft.com/office/officeart/2005/8/layout/hList6"/>
    <dgm:cxn modelId="{76C7DDDA-EDDA-4DEB-9281-CE2B7928B978}" type="presOf" srcId="{6B5C7509-DB93-4BA1-A515-1754CACD053F}" destId="{D50DC976-8D80-477C-A9B6-555F734F2CC9}" srcOrd="0" destOrd="3" presId="urn:microsoft.com/office/officeart/2005/8/layout/hList6"/>
    <dgm:cxn modelId="{7C3B99B1-8639-412C-95C4-D9514C708863}" srcId="{52A7BCA3-E77D-40FE-8D5D-8253563CDEDC}" destId="{A410B867-A6A5-4DD8-B10A-CE9B8ED8A4E4}" srcOrd="3" destOrd="0" parTransId="{FD1E963A-3B1A-402E-BC16-120C69310FFC}" sibTransId="{1B9C80BA-A975-403C-AE45-7E5188B7AE84}"/>
    <dgm:cxn modelId="{A6EDE1FA-3D3B-4AC2-8BE2-6BB1F84A5519}" type="presOf" srcId="{C760F42D-C21C-4FA5-A751-1122F5D3A638}" destId="{1116D220-93A8-4B27-AB8E-8D8BC6B0179E}" srcOrd="0" destOrd="0" presId="urn:microsoft.com/office/officeart/2005/8/layout/hList6"/>
    <dgm:cxn modelId="{EBC2A8D7-AFEB-4711-A189-C65E27538B81}" type="presOf" srcId="{52A7BCA3-E77D-40FE-8D5D-8253563CDEDC}" destId="{D50DC976-8D80-477C-A9B6-555F734F2CC9}" srcOrd="0" destOrd="0" presId="urn:microsoft.com/office/officeart/2005/8/layout/hList6"/>
    <dgm:cxn modelId="{D5AA6125-9FAA-4817-89C9-8BA52AF69D85}" type="presOf" srcId="{8E02D547-CD1D-45A5-92E2-9FAC53D1DE44}" destId="{95D422EB-18BB-4063-93B1-327A995BF52E}" srcOrd="0" destOrd="0" presId="urn:microsoft.com/office/officeart/2005/8/layout/hList6"/>
    <dgm:cxn modelId="{C118A85E-8CF5-4BFA-9E16-903DEC6F58FF}" srcId="{52A7BCA3-E77D-40FE-8D5D-8253563CDEDC}" destId="{9FC0FF3F-AB65-4F6B-B8B4-71CFEB6C565D}" srcOrd="0" destOrd="0" parTransId="{BA40D673-EA62-4566-9E90-9D109CD9B144}" sibTransId="{44A56284-F6FC-400C-99B4-1E8835FE1628}"/>
    <dgm:cxn modelId="{0404F494-C7F1-405F-86B0-F94A3C3C8B5C}" srcId="{8E02D547-CD1D-45A5-92E2-9FAC53D1DE44}" destId="{C760F42D-C21C-4FA5-A751-1122F5D3A638}" srcOrd="1" destOrd="0" parTransId="{528A2448-87D1-4E20-BCA2-BF23E9E96384}" sibTransId="{D64F6CC2-1901-428B-A247-95981926D10F}"/>
    <dgm:cxn modelId="{4876E21C-81B4-49F8-8C7A-BD1264EB0A87}" type="presOf" srcId="{D8B1F3F2-0AC4-4332-9FCD-048BE9EDEAAB}" destId="{1116D220-93A8-4B27-AB8E-8D8BC6B0179E}" srcOrd="0" destOrd="3" presId="urn:microsoft.com/office/officeart/2005/8/layout/hList6"/>
    <dgm:cxn modelId="{5899ABFE-B97A-4EC3-BEFD-260E727087FE}" srcId="{52A7BCA3-E77D-40FE-8D5D-8253563CDEDC}" destId="{6B5C7509-DB93-4BA1-A515-1754CACD053F}" srcOrd="2" destOrd="0" parTransId="{7DA4EFAC-861E-4847-8651-4023FBEF923C}" sibTransId="{0FE5F8DC-9DE1-4F10-80FA-0FE8236AE95B}"/>
    <dgm:cxn modelId="{DF2AF57A-5567-45DE-9699-182CA6C1593F}" srcId="{C760F42D-C21C-4FA5-A751-1122F5D3A638}" destId="{43D7CC26-B96A-4672-803F-ABDE8412A2E4}" srcOrd="0" destOrd="0" parTransId="{D0929AEF-BF4C-4541-A110-89EE92C357C5}" sibTransId="{CE45031E-B0E8-4B1E-B0C2-36B6BB8D3BBD}"/>
    <dgm:cxn modelId="{3DA6D49E-3A64-421F-93F5-A8DE40ECBEDC}" srcId="{8E02D547-CD1D-45A5-92E2-9FAC53D1DE44}" destId="{52A7BCA3-E77D-40FE-8D5D-8253563CDEDC}" srcOrd="0" destOrd="0" parTransId="{BB8800A3-E1D2-4979-955A-0EF0AB2C1EE2}" sibTransId="{C6FD1D4A-E11B-45A5-8D52-9FB3B72DB422}"/>
    <dgm:cxn modelId="{83353070-8C5B-408E-90B9-EB518BC6CBF1}" srcId="{C760F42D-C21C-4FA5-A751-1122F5D3A638}" destId="{8EFDA6B2-441C-4AD2-B1AA-483BF5D7CB23}" srcOrd="1" destOrd="0" parTransId="{08A9938A-5059-44A3-B75D-E1E451B3CAC6}" sibTransId="{556E1FD5-BF20-47E5-B887-F31CE885BC7B}"/>
    <dgm:cxn modelId="{8716CC5D-BC5C-4147-A76B-0ADED887E3A6}" type="presParOf" srcId="{95D422EB-18BB-4063-93B1-327A995BF52E}" destId="{D50DC976-8D80-477C-A9B6-555F734F2CC9}" srcOrd="0" destOrd="0" presId="urn:microsoft.com/office/officeart/2005/8/layout/hList6"/>
    <dgm:cxn modelId="{575A2BEB-6BDC-411B-8682-3C474D39F3B1}" type="presParOf" srcId="{95D422EB-18BB-4063-93B1-327A995BF52E}" destId="{0691BA18-7014-4BF2-B708-C147078FAC13}" srcOrd="1" destOrd="0" presId="urn:microsoft.com/office/officeart/2005/8/layout/hList6"/>
    <dgm:cxn modelId="{534D88AC-5934-439C-B23F-62086D16A1B3}" type="presParOf" srcId="{95D422EB-18BB-4063-93B1-327A995BF52E}" destId="{1116D220-93A8-4B27-AB8E-8D8BC6B0179E}"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065B8-AFAE-4256-8F9D-A68CDDDDAE93}">
      <dsp:nvSpPr>
        <dsp:cNvPr id="0" name=""/>
        <dsp:cNvSpPr/>
      </dsp:nvSpPr>
      <dsp:spPr>
        <a:xfrm>
          <a:off x="1531" y="1547561"/>
          <a:ext cx="1493566" cy="51873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rtl="0">
            <a:lnSpc>
              <a:spcPct val="90000"/>
            </a:lnSpc>
            <a:spcBef>
              <a:spcPct val="0"/>
            </a:spcBef>
            <a:spcAft>
              <a:spcPct val="35000"/>
            </a:spcAft>
          </a:pPr>
          <a:r>
            <a:rPr lang="es-ES" sz="1200" kern="1200">
              <a:latin typeface="Poppins"/>
              <a:cs typeface="Poppins"/>
            </a:rPr>
            <a:t>Valor posgrado</a:t>
          </a:r>
        </a:p>
      </dsp:txBody>
      <dsp:txXfrm>
        <a:off x="1531" y="1547561"/>
        <a:ext cx="1493566" cy="518730"/>
      </dsp:txXfrm>
    </dsp:sp>
    <dsp:sp modelId="{894A6935-326F-40DB-9A14-8EC2CCA518D0}">
      <dsp:nvSpPr>
        <dsp:cNvPr id="0" name=""/>
        <dsp:cNvSpPr/>
      </dsp:nvSpPr>
      <dsp:spPr>
        <a:xfrm>
          <a:off x="1531" y="2066291"/>
          <a:ext cx="1493566" cy="18775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s-ES" sz="1200" kern="1200">
              <a:latin typeface="Poppins"/>
              <a:cs typeface="Poppins"/>
            </a:rPr>
            <a:t>Fines instrumentales</a:t>
          </a:r>
        </a:p>
        <a:p>
          <a:pPr marL="114300" lvl="1" indent="-114300" algn="l" defTabSz="533400" rtl="0">
            <a:lnSpc>
              <a:spcPct val="90000"/>
            </a:lnSpc>
            <a:spcBef>
              <a:spcPct val="0"/>
            </a:spcBef>
            <a:spcAft>
              <a:spcPct val="15000"/>
            </a:spcAft>
            <a:buChar char="••"/>
          </a:pPr>
          <a:r>
            <a:rPr lang="es-ES" sz="1200" kern="1200">
              <a:latin typeface="Poppins"/>
              <a:cs typeface="Poppins"/>
            </a:rPr>
            <a:t>Fines simbólicos</a:t>
          </a:r>
        </a:p>
        <a:p>
          <a:pPr marL="114300" lvl="1" indent="-114300" algn="l" defTabSz="533400" rtl="0">
            <a:lnSpc>
              <a:spcPct val="90000"/>
            </a:lnSpc>
            <a:spcBef>
              <a:spcPct val="0"/>
            </a:spcBef>
            <a:spcAft>
              <a:spcPct val="15000"/>
            </a:spcAft>
            <a:buChar char="••"/>
          </a:pPr>
          <a:r>
            <a:rPr lang="es-ES" sz="1200" kern="1200">
              <a:latin typeface="Poppins"/>
              <a:cs typeface="Poppins"/>
            </a:rPr>
            <a:t>Acceso depende de capitales acumulados</a:t>
          </a:r>
        </a:p>
      </dsp:txBody>
      <dsp:txXfrm>
        <a:off x="1531" y="2066291"/>
        <a:ext cx="1493566" cy="1877580"/>
      </dsp:txXfrm>
    </dsp:sp>
    <dsp:sp modelId="{27CF5D13-A225-4854-82FF-70A4FA75F5A1}">
      <dsp:nvSpPr>
        <dsp:cNvPr id="0" name=""/>
        <dsp:cNvSpPr/>
      </dsp:nvSpPr>
      <dsp:spPr>
        <a:xfrm>
          <a:off x="1704197" y="1547561"/>
          <a:ext cx="1493566" cy="518730"/>
        </a:xfrm>
        <a:prstGeom prst="rect">
          <a:avLst/>
        </a:prstGeom>
        <a:solidFill>
          <a:schemeClr val="accent1">
            <a:lumMod val="50000"/>
          </a:schemeClr>
        </a:solidFill>
        <a:ln w="12700" cap="flat" cmpd="sng" algn="ctr">
          <a:solidFill>
            <a:schemeClr val="accent2">
              <a:hueOff val="-10294953"/>
              <a:satOff val="-30617"/>
              <a:lumOff val="4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rtl="0">
            <a:lnSpc>
              <a:spcPct val="90000"/>
            </a:lnSpc>
            <a:spcBef>
              <a:spcPct val="0"/>
            </a:spcBef>
            <a:spcAft>
              <a:spcPct val="35000"/>
            </a:spcAft>
          </a:pPr>
          <a:r>
            <a:rPr lang="es-ES" sz="1200" kern="1200" dirty="0">
              <a:latin typeface="Poppins"/>
              <a:cs typeface="Poppins"/>
            </a:rPr>
            <a:t>Determinantes retorno</a:t>
          </a:r>
        </a:p>
      </dsp:txBody>
      <dsp:txXfrm>
        <a:off x="1704197" y="1547561"/>
        <a:ext cx="1493566" cy="518730"/>
      </dsp:txXfrm>
    </dsp:sp>
    <dsp:sp modelId="{E0012558-BCF0-4CFB-84CD-D53E64432E5C}">
      <dsp:nvSpPr>
        <dsp:cNvPr id="0" name=""/>
        <dsp:cNvSpPr/>
      </dsp:nvSpPr>
      <dsp:spPr>
        <a:xfrm>
          <a:off x="1704197" y="2066291"/>
          <a:ext cx="1493566" cy="1877580"/>
        </a:xfrm>
        <a:prstGeom prst="rect">
          <a:avLst/>
        </a:prstGeom>
        <a:solidFill>
          <a:schemeClr val="accent1">
            <a:lumMod val="20000"/>
            <a:lumOff val="80000"/>
            <a:alpha val="90000"/>
          </a:schemeClr>
        </a:solidFill>
        <a:ln w="12700" cap="flat" cmpd="sng" algn="ctr">
          <a:solidFill>
            <a:schemeClr val="accent2">
              <a:tint val="40000"/>
              <a:alpha val="90000"/>
              <a:hueOff val="-10487292"/>
              <a:satOff val="-24516"/>
              <a:lumOff val="3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s-ES" sz="1200" kern="1200">
              <a:latin typeface="Poppins"/>
              <a:cs typeface="Poppins"/>
            </a:rPr>
            <a:t>Factores personales</a:t>
          </a:r>
        </a:p>
        <a:p>
          <a:pPr marL="114300" lvl="1" indent="-114300" algn="l" defTabSz="533400" rtl="0">
            <a:lnSpc>
              <a:spcPct val="90000"/>
            </a:lnSpc>
            <a:spcBef>
              <a:spcPct val="0"/>
            </a:spcBef>
            <a:spcAft>
              <a:spcPct val="15000"/>
            </a:spcAft>
            <a:buChar char="••"/>
          </a:pPr>
          <a:r>
            <a:rPr lang="es-ES" sz="1200" kern="1200">
              <a:latin typeface="Poppins"/>
              <a:cs typeface="Poppins"/>
            </a:rPr>
            <a:t>Factores académicos</a:t>
          </a:r>
        </a:p>
        <a:p>
          <a:pPr marL="114300" lvl="1" indent="-114300" algn="l" defTabSz="533400" rtl="0">
            <a:lnSpc>
              <a:spcPct val="90000"/>
            </a:lnSpc>
            <a:spcBef>
              <a:spcPct val="0"/>
            </a:spcBef>
            <a:spcAft>
              <a:spcPct val="15000"/>
            </a:spcAft>
            <a:buChar char="••"/>
          </a:pPr>
          <a:r>
            <a:rPr lang="es-ES" sz="1200" kern="1200">
              <a:latin typeface="Poppins"/>
              <a:cs typeface="Poppins"/>
            </a:rPr>
            <a:t>Factores institucionales</a:t>
          </a:r>
        </a:p>
      </dsp:txBody>
      <dsp:txXfrm>
        <a:off x="1704197" y="2066291"/>
        <a:ext cx="1493566" cy="1877580"/>
      </dsp:txXfrm>
    </dsp:sp>
    <dsp:sp modelId="{D2E24527-8879-4814-8663-95016CE7C58B}">
      <dsp:nvSpPr>
        <dsp:cNvPr id="0" name=""/>
        <dsp:cNvSpPr/>
      </dsp:nvSpPr>
      <dsp:spPr>
        <a:xfrm>
          <a:off x="3406862" y="1547561"/>
          <a:ext cx="1493566" cy="518730"/>
        </a:xfrm>
        <a:prstGeom prst="rect">
          <a:avLst/>
        </a:prstGeom>
        <a:solidFill>
          <a:schemeClr val="accent2">
            <a:hueOff val="-20589906"/>
            <a:satOff val="-61234"/>
            <a:lumOff val="9216"/>
            <a:alphaOff val="0"/>
          </a:schemeClr>
        </a:solidFill>
        <a:ln w="12700" cap="flat" cmpd="sng" algn="ctr">
          <a:solidFill>
            <a:schemeClr val="accent2">
              <a:hueOff val="-20589906"/>
              <a:satOff val="-61234"/>
              <a:lumOff val="9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rtl="0">
            <a:lnSpc>
              <a:spcPct val="90000"/>
            </a:lnSpc>
            <a:spcBef>
              <a:spcPct val="0"/>
            </a:spcBef>
            <a:spcAft>
              <a:spcPct val="35000"/>
            </a:spcAft>
          </a:pPr>
          <a:r>
            <a:rPr lang="es-ES" sz="1200" kern="1200">
              <a:latin typeface="Poppins"/>
              <a:cs typeface="Poppins"/>
            </a:rPr>
            <a:t>Reinserción laboral</a:t>
          </a:r>
        </a:p>
      </dsp:txBody>
      <dsp:txXfrm>
        <a:off x="3406862" y="1547561"/>
        <a:ext cx="1493566" cy="518730"/>
      </dsp:txXfrm>
    </dsp:sp>
    <dsp:sp modelId="{2A2FD80B-E0C4-4266-BE09-6853B5E87FC6}">
      <dsp:nvSpPr>
        <dsp:cNvPr id="0" name=""/>
        <dsp:cNvSpPr/>
      </dsp:nvSpPr>
      <dsp:spPr>
        <a:xfrm>
          <a:off x="3406862" y="2066291"/>
          <a:ext cx="1493566" cy="1877580"/>
        </a:xfrm>
        <a:prstGeom prst="rect">
          <a:avLst/>
        </a:prstGeom>
        <a:solidFill>
          <a:schemeClr val="accent2">
            <a:tint val="40000"/>
            <a:alpha val="90000"/>
            <a:hueOff val="-20974583"/>
            <a:satOff val="-49031"/>
            <a:lumOff val="663"/>
            <a:alphaOff val="0"/>
          </a:schemeClr>
        </a:solidFill>
        <a:ln w="12700" cap="flat" cmpd="sng" algn="ctr">
          <a:solidFill>
            <a:schemeClr val="accent2">
              <a:tint val="40000"/>
              <a:alpha val="90000"/>
              <a:hueOff val="-20974583"/>
              <a:satOff val="-49031"/>
              <a:lumOff val="6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s-ES" sz="1200" kern="1200">
              <a:latin typeface="Poppins"/>
              <a:cs typeface="Poppins"/>
            </a:rPr>
            <a:t>Capital social</a:t>
          </a:r>
        </a:p>
        <a:p>
          <a:pPr marL="114300" lvl="1" indent="-114300" algn="l" defTabSz="533400" rtl="0">
            <a:lnSpc>
              <a:spcPct val="90000"/>
            </a:lnSpc>
            <a:spcBef>
              <a:spcPct val="0"/>
            </a:spcBef>
            <a:spcAft>
              <a:spcPct val="15000"/>
            </a:spcAft>
            <a:buChar char="••"/>
          </a:pPr>
          <a:r>
            <a:rPr lang="es-ES" sz="1200" kern="1200">
              <a:latin typeface="Poppins"/>
              <a:cs typeface="Poppins"/>
            </a:rPr>
            <a:t>Oportunidades disponibles</a:t>
          </a:r>
        </a:p>
      </dsp:txBody>
      <dsp:txXfrm>
        <a:off x="3406862" y="2066291"/>
        <a:ext cx="1493566" cy="1877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0FFB-2A19-406B-BCF7-1A9975A3E8EC}">
      <dsp:nvSpPr>
        <dsp:cNvPr id="0" name=""/>
        <dsp:cNvSpPr/>
      </dsp:nvSpPr>
      <dsp:spPr>
        <a:xfrm>
          <a:off x="4596154" y="958781"/>
          <a:ext cx="736998" cy="91440"/>
        </a:xfrm>
        <a:custGeom>
          <a:avLst/>
          <a:gdLst/>
          <a:ahLst/>
          <a:cxnLst/>
          <a:rect l="0" t="0" r="0" b="0"/>
          <a:pathLst>
            <a:path>
              <a:moveTo>
                <a:pt x="0" y="45720"/>
              </a:moveTo>
              <a:lnTo>
                <a:pt x="736998" y="45720"/>
              </a:lnTo>
            </a:path>
          </a:pathLst>
        </a:custGeom>
        <a:noFill/>
        <a:ln w="6350" cap="flat" cmpd="sng" algn="ctr">
          <a:solidFill>
            <a:schemeClr val="accent5">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945464" y="1000663"/>
        <a:ext cx="38379" cy="7675"/>
      </dsp:txXfrm>
    </dsp:sp>
    <dsp:sp modelId="{6FA93680-272D-470D-9C34-C635E98A038C}">
      <dsp:nvSpPr>
        <dsp:cNvPr id="0" name=""/>
        <dsp:cNvSpPr/>
      </dsp:nvSpPr>
      <dsp:spPr>
        <a:xfrm>
          <a:off x="1260568" y="3285"/>
          <a:ext cx="3337385" cy="2002431"/>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rtl="0">
            <a:lnSpc>
              <a:spcPct val="90000"/>
            </a:lnSpc>
            <a:spcBef>
              <a:spcPct val="0"/>
            </a:spcBef>
            <a:spcAft>
              <a:spcPct val="35000"/>
            </a:spcAft>
          </a:pPr>
          <a:r>
            <a:rPr lang="es-ES" sz="2900" kern="1200">
              <a:latin typeface="Calibri"/>
            </a:rPr>
            <a:t>Motivaciones estudios extranjero con BGB</a:t>
          </a:r>
          <a:endParaRPr lang="es-ES" sz="2900" kern="1200"/>
        </a:p>
      </dsp:txBody>
      <dsp:txXfrm>
        <a:off x="1260568" y="3285"/>
        <a:ext cx="3337385" cy="2002431"/>
      </dsp:txXfrm>
    </dsp:sp>
    <dsp:sp modelId="{0A828751-B6AF-46FB-ABBD-73C4630F7D13}">
      <dsp:nvSpPr>
        <dsp:cNvPr id="0" name=""/>
        <dsp:cNvSpPr/>
      </dsp:nvSpPr>
      <dsp:spPr>
        <a:xfrm>
          <a:off x="2929261" y="2003917"/>
          <a:ext cx="4104984" cy="736998"/>
        </a:xfrm>
        <a:custGeom>
          <a:avLst/>
          <a:gdLst/>
          <a:ahLst/>
          <a:cxnLst/>
          <a:rect l="0" t="0" r="0" b="0"/>
          <a:pathLst>
            <a:path>
              <a:moveTo>
                <a:pt x="4104984" y="0"/>
              </a:moveTo>
              <a:lnTo>
                <a:pt x="4104984" y="385599"/>
              </a:lnTo>
              <a:lnTo>
                <a:pt x="0" y="385599"/>
              </a:lnTo>
              <a:lnTo>
                <a:pt x="0" y="736998"/>
              </a:lnTo>
            </a:path>
          </a:pathLst>
        </a:custGeom>
        <a:noFill/>
        <a:ln w="6350" cap="flat" cmpd="sng" algn="ctr">
          <a:solidFill>
            <a:schemeClr val="accent5">
              <a:shade val="90000"/>
              <a:hueOff val="233943"/>
              <a:satOff val="-2143"/>
              <a:lumOff val="1850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877350" y="2368578"/>
        <a:ext cx="208806" cy="7675"/>
      </dsp:txXfrm>
    </dsp:sp>
    <dsp:sp modelId="{B8404473-59ED-41E2-A6CD-9D58D4C32D5D}">
      <dsp:nvSpPr>
        <dsp:cNvPr id="0" name=""/>
        <dsp:cNvSpPr/>
      </dsp:nvSpPr>
      <dsp:spPr>
        <a:xfrm>
          <a:off x="5365553" y="3285"/>
          <a:ext cx="3337385" cy="2002431"/>
        </a:xfrm>
        <a:prstGeom prst="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rtl="0">
            <a:lnSpc>
              <a:spcPct val="90000"/>
            </a:lnSpc>
            <a:spcBef>
              <a:spcPct val="0"/>
            </a:spcBef>
            <a:spcAft>
              <a:spcPct val="35000"/>
            </a:spcAft>
          </a:pPr>
          <a:r>
            <a:rPr lang="es-ES" sz="2900" kern="1200">
              <a:latin typeface="Calibri"/>
            </a:rPr>
            <a:t>Experiencia estudios</a:t>
          </a:r>
          <a:endParaRPr lang="es-ES" sz="2900" kern="1200"/>
        </a:p>
      </dsp:txBody>
      <dsp:txXfrm>
        <a:off x="5365553" y="3285"/>
        <a:ext cx="3337385" cy="2002431"/>
      </dsp:txXfrm>
    </dsp:sp>
    <dsp:sp modelId="{DC4A52C5-7FBA-4C30-A915-1BF0146BCFF4}">
      <dsp:nvSpPr>
        <dsp:cNvPr id="0" name=""/>
        <dsp:cNvSpPr/>
      </dsp:nvSpPr>
      <dsp:spPr>
        <a:xfrm>
          <a:off x="4596154" y="3728811"/>
          <a:ext cx="736998" cy="91440"/>
        </a:xfrm>
        <a:custGeom>
          <a:avLst/>
          <a:gdLst/>
          <a:ahLst/>
          <a:cxnLst/>
          <a:rect l="0" t="0" r="0" b="0"/>
          <a:pathLst>
            <a:path>
              <a:moveTo>
                <a:pt x="0" y="45720"/>
              </a:moveTo>
              <a:lnTo>
                <a:pt x="736998" y="45720"/>
              </a:lnTo>
            </a:path>
          </a:pathLst>
        </a:custGeom>
        <a:noFill/>
        <a:ln w="6350" cap="flat" cmpd="sng" algn="ctr">
          <a:solidFill>
            <a:schemeClr val="accent5">
              <a:shade val="90000"/>
              <a:hueOff val="233943"/>
              <a:satOff val="-2143"/>
              <a:lumOff val="1850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945464" y="3770693"/>
        <a:ext cx="38379" cy="7675"/>
      </dsp:txXfrm>
    </dsp:sp>
    <dsp:sp modelId="{4E13CCAD-AA3E-48DD-920B-600FCD8F53F1}">
      <dsp:nvSpPr>
        <dsp:cNvPr id="0" name=""/>
        <dsp:cNvSpPr/>
      </dsp:nvSpPr>
      <dsp:spPr>
        <a:xfrm>
          <a:off x="1260568" y="2773315"/>
          <a:ext cx="3337385" cy="2002431"/>
        </a:xfrm>
        <a:prstGeom prst="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rtl="0">
            <a:lnSpc>
              <a:spcPct val="90000"/>
            </a:lnSpc>
            <a:spcBef>
              <a:spcPct val="0"/>
            </a:spcBef>
            <a:spcAft>
              <a:spcPct val="35000"/>
            </a:spcAft>
          </a:pPr>
          <a:r>
            <a:rPr lang="es-ES" sz="2900" kern="1200">
              <a:latin typeface="Calibri"/>
            </a:rPr>
            <a:t>Retorno al Perú post BGB</a:t>
          </a:r>
          <a:endParaRPr lang="es-ES" sz="2900" kern="1200"/>
        </a:p>
      </dsp:txBody>
      <dsp:txXfrm>
        <a:off x="1260568" y="2773315"/>
        <a:ext cx="3337385" cy="2002431"/>
      </dsp:txXfrm>
    </dsp:sp>
    <dsp:sp modelId="{DB425615-0C84-4E16-9281-52B4CF019616}">
      <dsp:nvSpPr>
        <dsp:cNvPr id="0" name=""/>
        <dsp:cNvSpPr/>
      </dsp:nvSpPr>
      <dsp:spPr>
        <a:xfrm>
          <a:off x="5365553" y="2773315"/>
          <a:ext cx="3337385" cy="2002431"/>
        </a:xfrm>
        <a:prstGeom prst="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rtl="0">
            <a:lnSpc>
              <a:spcPct val="90000"/>
            </a:lnSpc>
            <a:spcBef>
              <a:spcPct val="0"/>
            </a:spcBef>
            <a:spcAft>
              <a:spcPct val="35000"/>
            </a:spcAft>
          </a:pPr>
          <a:r>
            <a:rPr lang="es-ES" sz="2900" kern="1200">
              <a:latin typeface="Calibri"/>
            </a:rPr>
            <a:t>Empleo y desarrollo profesional</a:t>
          </a:r>
          <a:endParaRPr lang="es-ES" sz="2900" kern="1200"/>
        </a:p>
      </dsp:txBody>
      <dsp:txXfrm>
        <a:off x="5365553" y="2773315"/>
        <a:ext cx="3337385" cy="2002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BD14F-7A8C-4D85-8B45-42D825EBD059}">
      <dsp:nvSpPr>
        <dsp:cNvPr id="0" name=""/>
        <dsp:cNvSpPr/>
      </dsp:nvSpPr>
      <dsp:spPr>
        <a:xfrm>
          <a:off x="4067305" y="434831"/>
          <a:ext cx="1625081" cy="1083929"/>
        </a:xfrm>
        <a:prstGeom prst="rect">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rtl="0">
            <a:lnSpc>
              <a:spcPct val="90000"/>
            </a:lnSpc>
            <a:spcBef>
              <a:spcPct val="0"/>
            </a:spcBef>
            <a:spcAft>
              <a:spcPct val="35000"/>
            </a:spcAft>
          </a:pPr>
          <a:r>
            <a:rPr lang="es-ES" sz="1300" kern="1200">
              <a:latin typeface="Poppins"/>
              <a:cs typeface="Poppins"/>
            </a:rPr>
            <a:t>Formación de + calidad</a:t>
          </a:r>
        </a:p>
      </dsp:txBody>
      <dsp:txXfrm>
        <a:off x="4327318" y="434831"/>
        <a:ext cx="1365068" cy="1083929"/>
      </dsp:txXfrm>
    </dsp:sp>
    <dsp:sp modelId="{B285CA04-3384-4C8A-8A6F-888914F61FB8}">
      <dsp:nvSpPr>
        <dsp:cNvPr id="0" name=""/>
        <dsp:cNvSpPr/>
      </dsp:nvSpPr>
      <dsp:spPr>
        <a:xfrm>
          <a:off x="4067305" y="1518760"/>
          <a:ext cx="1625081" cy="1083929"/>
        </a:xfrm>
        <a:prstGeom prst="rect">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rtl="0">
            <a:lnSpc>
              <a:spcPct val="90000"/>
            </a:lnSpc>
            <a:spcBef>
              <a:spcPct val="0"/>
            </a:spcBef>
            <a:spcAft>
              <a:spcPct val="35000"/>
            </a:spcAft>
          </a:pPr>
          <a:r>
            <a:rPr lang="es-ES" sz="1300" kern="1200">
              <a:latin typeface="Poppins"/>
              <a:cs typeface="Poppins"/>
            </a:rPr>
            <a:t>Fortalecer perfil profesional</a:t>
          </a:r>
        </a:p>
      </dsp:txBody>
      <dsp:txXfrm>
        <a:off x="4327318" y="1518760"/>
        <a:ext cx="1365068" cy="1083929"/>
      </dsp:txXfrm>
    </dsp:sp>
    <dsp:sp modelId="{8E690D1D-2099-43D2-8282-CC99B95906EC}">
      <dsp:nvSpPr>
        <dsp:cNvPr id="0" name=""/>
        <dsp:cNvSpPr/>
      </dsp:nvSpPr>
      <dsp:spPr>
        <a:xfrm>
          <a:off x="4067305" y="2602689"/>
          <a:ext cx="1625081" cy="1083929"/>
        </a:xfrm>
        <a:prstGeom prst="rect">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rtl="0">
            <a:lnSpc>
              <a:spcPct val="90000"/>
            </a:lnSpc>
            <a:spcBef>
              <a:spcPct val="0"/>
            </a:spcBef>
            <a:spcAft>
              <a:spcPct val="35000"/>
            </a:spcAft>
          </a:pPr>
          <a:r>
            <a:rPr lang="es-ES" sz="1300" kern="1200">
              <a:latin typeface="Poppins"/>
              <a:cs typeface="Poppins"/>
            </a:rPr>
            <a:t>Vivir experiencia internacional</a:t>
          </a:r>
        </a:p>
      </dsp:txBody>
      <dsp:txXfrm>
        <a:off x="4327318" y="2602689"/>
        <a:ext cx="1365068" cy="1083929"/>
      </dsp:txXfrm>
    </dsp:sp>
    <dsp:sp modelId="{BC798122-2280-42EB-8194-1BFBCEDCC786}">
      <dsp:nvSpPr>
        <dsp:cNvPr id="0" name=""/>
        <dsp:cNvSpPr/>
      </dsp:nvSpPr>
      <dsp:spPr>
        <a:xfrm>
          <a:off x="4067305" y="3686619"/>
          <a:ext cx="1625081" cy="1083929"/>
        </a:xfrm>
        <a:prstGeom prst="rect">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rtl="0">
            <a:lnSpc>
              <a:spcPct val="90000"/>
            </a:lnSpc>
            <a:spcBef>
              <a:spcPct val="0"/>
            </a:spcBef>
            <a:spcAft>
              <a:spcPct val="35000"/>
            </a:spcAft>
          </a:pPr>
          <a:r>
            <a:rPr lang="es-ES" sz="1300" kern="1200">
              <a:latin typeface="Poppins"/>
              <a:cs typeface="Poppins"/>
            </a:rPr>
            <a:t>Ampliar redes académicas</a:t>
          </a:r>
        </a:p>
      </dsp:txBody>
      <dsp:txXfrm>
        <a:off x="4327318" y="3686619"/>
        <a:ext cx="1365068" cy="1083929"/>
      </dsp:txXfrm>
    </dsp:sp>
    <dsp:sp modelId="{75F0B678-3AB5-4E64-AE6B-9F89938EB833}">
      <dsp:nvSpPr>
        <dsp:cNvPr id="0" name=""/>
        <dsp:cNvSpPr/>
      </dsp:nvSpPr>
      <dsp:spPr>
        <a:xfrm>
          <a:off x="3200595" y="1476"/>
          <a:ext cx="1083387" cy="1083387"/>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 sz="1000" kern="1200">
              <a:latin typeface="Poppins"/>
              <a:cs typeface="Poppins"/>
            </a:rPr>
            <a:t>¿Extranjero?</a:t>
          </a:r>
        </a:p>
      </dsp:txBody>
      <dsp:txXfrm>
        <a:off x="3359253" y="160134"/>
        <a:ext cx="766071" cy="766071"/>
      </dsp:txXfrm>
    </dsp:sp>
    <dsp:sp modelId="{52AF201B-3FDC-4525-8951-BCC59E0B7CF7}">
      <dsp:nvSpPr>
        <dsp:cNvPr id="0" name=""/>
        <dsp:cNvSpPr/>
      </dsp:nvSpPr>
      <dsp:spPr>
        <a:xfrm>
          <a:off x="6775773" y="434831"/>
          <a:ext cx="1625081" cy="1083929"/>
        </a:xfrm>
        <a:prstGeom prst="rect">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ES" sz="1300" kern="1200">
              <a:latin typeface="Poppins"/>
              <a:cs typeface="Poppins"/>
            </a:rPr>
            <a:t>Cobertura integral de gastos</a:t>
          </a:r>
        </a:p>
      </dsp:txBody>
      <dsp:txXfrm>
        <a:off x="7035786" y="434831"/>
        <a:ext cx="1365068" cy="1083929"/>
      </dsp:txXfrm>
    </dsp:sp>
    <dsp:sp modelId="{8D72485F-986D-4BF6-9748-53A89BC021A9}">
      <dsp:nvSpPr>
        <dsp:cNvPr id="0" name=""/>
        <dsp:cNvSpPr/>
      </dsp:nvSpPr>
      <dsp:spPr>
        <a:xfrm>
          <a:off x="6775773" y="1518760"/>
          <a:ext cx="1625081" cy="1083929"/>
        </a:xfrm>
        <a:prstGeom prst="rect">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rtl="0">
            <a:lnSpc>
              <a:spcPct val="90000"/>
            </a:lnSpc>
            <a:spcBef>
              <a:spcPct val="0"/>
            </a:spcBef>
            <a:spcAft>
              <a:spcPct val="35000"/>
            </a:spcAft>
          </a:pPr>
          <a:r>
            <a:rPr lang="es-ES" sz="1300" kern="1200">
              <a:latin typeface="Poppins"/>
              <a:cs typeface="Poppins"/>
            </a:rPr>
            <a:t>Acceso instituciones prestigio global</a:t>
          </a:r>
        </a:p>
      </dsp:txBody>
      <dsp:txXfrm>
        <a:off x="7035786" y="1518760"/>
        <a:ext cx="1365068" cy="1083929"/>
      </dsp:txXfrm>
    </dsp:sp>
    <dsp:sp modelId="{B6C0D030-0831-4FD6-8D38-1B0083627F6F}">
      <dsp:nvSpPr>
        <dsp:cNvPr id="0" name=""/>
        <dsp:cNvSpPr/>
      </dsp:nvSpPr>
      <dsp:spPr>
        <a:xfrm>
          <a:off x="5909063" y="1476"/>
          <a:ext cx="1083387" cy="1083387"/>
        </a:xfrm>
        <a:prstGeom prst="ellips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ES" sz="1900" kern="1200">
              <a:latin typeface="Poppins"/>
              <a:cs typeface="Poppins"/>
            </a:rPr>
            <a:t>¿BGB?</a:t>
          </a:r>
        </a:p>
      </dsp:txBody>
      <dsp:txXfrm>
        <a:off x="6067721" y="160134"/>
        <a:ext cx="766071" cy="7660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A835A-F6EF-493B-8727-BBB46C3C515E}">
      <dsp:nvSpPr>
        <dsp:cNvPr id="0" name=""/>
        <dsp:cNvSpPr/>
      </dsp:nvSpPr>
      <dsp:spPr>
        <a:xfrm>
          <a:off x="2899" y="0"/>
          <a:ext cx="2789529" cy="4721523"/>
        </a:xfrm>
        <a:prstGeom prst="roundRect">
          <a:avLst>
            <a:gd name="adj" fmla="val 10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a:latin typeface="Poppins"/>
              <a:cs typeface="Poppins"/>
            </a:rPr>
            <a:t>Aspectos positivos</a:t>
          </a:r>
        </a:p>
      </dsp:txBody>
      <dsp:txXfrm>
        <a:off x="2899" y="0"/>
        <a:ext cx="2789529" cy="1416457"/>
      </dsp:txXfrm>
    </dsp:sp>
    <dsp:sp modelId="{7A691C9F-BD6F-4ACA-A8E4-95CDAE770137}">
      <dsp:nvSpPr>
        <dsp:cNvPr id="0" name=""/>
        <dsp:cNvSpPr/>
      </dsp:nvSpPr>
      <dsp:spPr>
        <a:xfrm>
          <a:off x="281852" y="1417840"/>
          <a:ext cx="2231623" cy="1423604"/>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s-ES" sz="1400" kern="1200">
              <a:latin typeface="Poppins"/>
              <a:cs typeface="Poppins"/>
            </a:rPr>
            <a:t>Calidad educativa recibida</a:t>
          </a:r>
        </a:p>
      </dsp:txBody>
      <dsp:txXfrm>
        <a:off x="323548" y="1459536"/>
        <a:ext cx="2148231" cy="1340212"/>
      </dsp:txXfrm>
    </dsp:sp>
    <dsp:sp modelId="{D600B659-3993-414B-8112-D519D342B1A5}">
      <dsp:nvSpPr>
        <dsp:cNvPr id="0" name=""/>
        <dsp:cNvSpPr/>
      </dsp:nvSpPr>
      <dsp:spPr>
        <a:xfrm>
          <a:off x="281852" y="3060460"/>
          <a:ext cx="2231623" cy="1423604"/>
        </a:xfrm>
        <a:prstGeom prst="roundRect">
          <a:avLst>
            <a:gd name="adj" fmla="val 10000"/>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s-ES" sz="1400" kern="1200">
              <a:latin typeface="Poppins"/>
              <a:cs typeface="Poppins"/>
            </a:rPr>
            <a:t>Experiencia intercultural y desarrollo de redes</a:t>
          </a:r>
        </a:p>
      </dsp:txBody>
      <dsp:txXfrm>
        <a:off x="323548" y="3102156"/>
        <a:ext cx="2148231" cy="1340212"/>
      </dsp:txXfrm>
    </dsp:sp>
    <dsp:sp modelId="{72D5EF32-F4B8-4F2E-B028-9D2864851116}">
      <dsp:nvSpPr>
        <dsp:cNvPr id="0" name=""/>
        <dsp:cNvSpPr/>
      </dsp:nvSpPr>
      <dsp:spPr>
        <a:xfrm>
          <a:off x="3001644" y="0"/>
          <a:ext cx="2789529" cy="4721523"/>
        </a:xfrm>
        <a:prstGeom prst="roundRect">
          <a:avLst>
            <a:gd name="adj" fmla="val 10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a:latin typeface="Poppins"/>
              <a:cs typeface="Poppins"/>
            </a:rPr>
            <a:t>Retos</a:t>
          </a:r>
        </a:p>
      </dsp:txBody>
      <dsp:txXfrm>
        <a:off x="3001644" y="0"/>
        <a:ext cx="2789529" cy="1416457"/>
      </dsp:txXfrm>
    </dsp:sp>
    <dsp:sp modelId="{C76BEC65-82A3-490D-9A24-CB1F7E7AFBF2}">
      <dsp:nvSpPr>
        <dsp:cNvPr id="0" name=""/>
        <dsp:cNvSpPr/>
      </dsp:nvSpPr>
      <dsp:spPr>
        <a:xfrm>
          <a:off x="3280597" y="1417840"/>
          <a:ext cx="2231623" cy="1423604"/>
        </a:xfrm>
        <a:prstGeom prst="roundRect">
          <a:avLst>
            <a:gd name="adj" fmla="val 10000"/>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s-ES" sz="1400" kern="1200">
              <a:latin typeface="Poppins"/>
              <a:cs typeface="Poppins"/>
            </a:rPr>
            <a:t>Relacionados a Pronabec: limitaciones financiamiento y acompañamiento institucional</a:t>
          </a:r>
        </a:p>
      </dsp:txBody>
      <dsp:txXfrm>
        <a:off x="3322293" y="1459536"/>
        <a:ext cx="2148231" cy="1340212"/>
      </dsp:txXfrm>
    </dsp:sp>
    <dsp:sp modelId="{16BA52FF-AA16-4CE8-B27E-506652A68EAE}">
      <dsp:nvSpPr>
        <dsp:cNvPr id="0" name=""/>
        <dsp:cNvSpPr/>
      </dsp:nvSpPr>
      <dsp:spPr>
        <a:xfrm>
          <a:off x="3280597" y="3060460"/>
          <a:ext cx="2231623" cy="1423604"/>
        </a:xfrm>
        <a:prstGeom prst="roundRect">
          <a:avLst>
            <a:gd name="adj" fmla="val 10000"/>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s-ES" sz="1400" kern="1200">
              <a:latin typeface="Poppins"/>
              <a:cs typeface="Poppins"/>
            </a:rPr>
            <a:t>Adaptación nuevo contexto (términos prácticos y emocionales)</a:t>
          </a:r>
        </a:p>
      </dsp:txBody>
      <dsp:txXfrm>
        <a:off x="3322293" y="3102156"/>
        <a:ext cx="2148231" cy="13402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EE57B-F645-423B-9A00-71DC0AFC0B88}">
      <dsp:nvSpPr>
        <dsp:cNvPr id="0" name=""/>
        <dsp:cNvSpPr/>
      </dsp:nvSpPr>
      <dsp:spPr>
        <a:xfrm rot="5400000">
          <a:off x="-227949" y="229552"/>
          <a:ext cx="1519665" cy="1063765"/>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s-ES" sz="1500" kern="1200">
              <a:latin typeface="Calibri"/>
            </a:rPr>
            <a:t>Factores contractuales</a:t>
          </a:r>
          <a:endParaRPr lang="es-ES" sz="1500" kern="1200"/>
        </a:p>
      </dsp:txBody>
      <dsp:txXfrm rot="-5400000">
        <a:off x="2" y="533485"/>
        <a:ext cx="1063765" cy="455900"/>
      </dsp:txXfrm>
    </dsp:sp>
    <dsp:sp modelId="{186D056A-9852-4A1D-8004-E3EFA83AA935}">
      <dsp:nvSpPr>
        <dsp:cNvPr id="0" name=""/>
        <dsp:cNvSpPr/>
      </dsp:nvSpPr>
      <dsp:spPr>
        <a:xfrm rot="5400000">
          <a:off x="2838341" y="-1772973"/>
          <a:ext cx="987782" cy="4536934"/>
        </a:xfrm>
        <a:prstGeom prst="round2SameRect">
          <a:avLst/>
        </a:prstGeom>
        <a:no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s-ES" sz="1800" kern="1200" dirty="0">
              <a:latin typeface="Calibri"/>
            </a:rPr>
            <a:t>Obligación formal e implicancias legales</a:t>
          </a:r>
          <a:endParaRPr lang="es-ES" sz="1800" kern="1200" dirty="0"/>
        </a:p>
        <a:p>
          <a:pPr marL="171450" lvl="1" indent="-171450" algn="l" defTabSz="800100" rtl="0">
            <a:lnSpc>
              <a:spcPct val="90000"/>
            </a:lnSpc>
            <a:spcBef>
              <a:spcPct val="0"/>
            </a:spcBef>
            <a:spcAft>
              <a:spcPct val="15000"/>
            </a:spcAft>
            <a:buChar char="••"/>
          </a:pPr>
          <a:r>
            <a:rPr lang="es-ES" sz="1800" kern="1200" dirty="0">
              <a:latin typeface="Calibri"/>
            </a:rPr>
            <a:t>Motivación ética</a:t>
          </a:r>
        </a:p>
        <a:p>
          <a:pPr marL="171450" lvl="1" indent="-171450" algn="l" defTabSz="800100" rtl="0">
            <a:lnSpc>
              <a:spcPct val="90000"/>
            </a:lnSpc>
            <a:spcBef>
              <a:spcPct val="0"/>
            </a:spcBef>
            <a:spcAft>
              <a:spcPct val="15000"/>
            </a:spcAft>
            <a:buChar char="••"/>
          </a:pPr>
          <a:r>
            <a:rPr lang="es-ES" sz="1800" kern="1200" dirty="0">
              <a:latin typeface="Calibri"/>
            </a:rPr>
            <a:t>Combinación de ambas</a:t>
          </a:r>
        </a:p>
      </dsp:txBody>
      <dsp:txXfrm rot="-5400000">
        <a:off x="1063765" y="49823"/>
        <a:ext cx="4488714" cy="891342"/>
      </dsp:txXfrm>
    </dsp:sp>
    <dsp:sp modelId="{40494065-0C34-4F40-B959-24E60801BD56}">
      <dsp:nvSpPr>
        <dsp:cNvPr id="0" name=""/>
        <dsp:cNvSpPr/>
      </dsp:nvSpPr>
      <dsp:spPr>
        <a:xfrm rot="5400000">
          <a:off x="-227949" y="1554092"/>
          <a:ext cx="1519665" cy="1063765"/>
        </a:xfrm>
        <a:prstGeom prst="chevron">
          <a:avLst/>
        </a:prstGeom>
        <a:solidFill>
          <a:schemeClr val="accent1">
            <a:shade val="50000"/>
            <a:hueOff val="268329"/>
            <a:satOff val="-6535"/>
            <a:lumOff val="28597"/>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s-ES" sz="1500" kern="1200">
              <a:latin typeface="Calibri"/>
            </a:rPr>
            <a:t>Factores afectivos</a:t>
          </a:r>
          <a:endParaRPr lang="es-ES" sz="1500" kern="1200"/>
        </a:p>
      </dsp:txBody>
      <dsp:txXfrm rot="-5400000">
        <a:off x="2" y="1858025"/>
        <a:ext cx="1063765" cy="455900"/>
      </dsp:txXfrm>
    </dsp:sp>
    <dsp:sp modelId="{AED0C463-1255-4775-A993-CD66CD42B493}">
      <dsp:nvSpPr>
        <dsp:cNvPr id="0" name=""/>
        <dsp:cNvSpPr/>
      </dsp:nvSpPr>
      <dsp:spPr>
        <a:xfrm rot="5400000">
          <a:off x="2838341" y="-448433"/>
          <a:ext cx="987782" cy="4536934"/>
        </a:xfrm>
        <a:prstGeom prst="round2SameRect">
          <a:avLst/>
        </a:prstGeom>
        <a:no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s-ES" sz="1800" kern="1200">
              <a:latin typeface="Calibri"/>
            </a:rPr>
            <a:t>Lazos familiares</a:t>
          </a:r>
          <a:endParaRPr lang="es-ES" sz="1800" kern="1200"/>
        </a:p>
      </dsp:txBody>
      <dsp:txXfrm rot="-5400000">
        <a:off x="1063765" y="1374363"/>
        <a:ext cx="4488714" cy="891342"/>
      </dsp:txXfrm>
    </dsp:sp>
    <dsp:sp modelId="{8FFCB063-286B-4D41-914D-6DBD487C2CDC}">
      <dsp:nvSpPr>
        <dsp:cNvPr id="0" name=""/>
        <dsp:cNvSpPr/>
      </dsp:nvSpPr>
      <dsp:spPr>
        <a:xfrm rot="5400000">
          <a:off x="-227949" y="2878631"/>
          <a:ext cx="1519665" cy="1063765"/>
        </a:xfrm>
        <a:prstGeom prst="chevron">
          <a:avLst/>
        </a:prstGeom>
        <a:solidFill>
          <a:schemeClr val="accent1">
            <a:shade val="50000"/>
            <a:hueOff val="268329"/>
            <a:satOff val="-6535"/>
            <a:lumOff val="28597"/>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rtl="0">
            <a:lnSpc>
              <a:spcPct val="90000"/>
            </a:lnSpc>
            <a:spcBef>
              <a:spcPct val="0"/>
            </a:spcBef>
            <a:spcAft>
              <a:spcPct val="35000"/>
            </a:spcAft>
          </a:pPr>
          <a:r>
            <a:rPr lang="es-ES" sz="1500" kern="1200">
              <a:latin typeface="Calibri"/>
            </a:rPr>
            <a:t>Factores profesionales</a:t>
          </a:r>
          <a:endParaRPr lang="es-ES" sz="1500" kern="1200"/>
        </a:p>
      </dsp:txBody>
      <dsp:txXfrm rot="-5400000">
        <a:off x="2" y="3182564"/>
        <a:ext cx="1063765" cy="455900"/>
      </dsp:txXfrm>
    </dsp:sp>
    <dsp:sp modelId="{9E247643-CB6A-4679-A8DF-5D81B59B667E}">
      <dsp:nvSpPr>
        <dsp:cNvPr id="0" name=""/>
        <dsp:cNvSpPr/>
      </dsp:nvSpPr>
      <dsp:spPr>
        <a:xfrm rot="5400000">
          <a:off x="2838341" y="876106"/>
          <a:ext cx="987782" cy="4536934"/>
        </a:xfrm>
        <a:prstGeom prst="round2SameRect">
          <a:avLst/>
        </a:prstGeom>
        <a:no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s-ES" sz="1800" kern="1200">
              <a:latin typeface="Calibri"/>
            </a:rPr>
            <a:t>Más y mejores oportunidades laborales y de desarrollo profesional</a:t>
          </a:r>
          <a:endParaRPr lang="es-ES" sz="1800" kern="1200"/>
        </a:p>
      </dsp:txBody>
      <dsp:txXfrm rot="-5400000">
        <a:off x="1063765" y="2698902"/>
        <a:ext cx="4488714" cy="8913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60B42-3627-46CD-9EE8-7C3C93ADE8A7}">
      <dsp:nvSpPr>
        <dsp:cNvPr id="0" name=""/>
        <dsp:cNvSpPr/>
      </dsp:nvSpPr>
      <dsp:spPr>
        <a:xfrm>
          <a:off x="2127" y="1795800"/>
          <a:ext cx="2973649" cy="2452639"/>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s-ES" sz="1800" kern="1200" dirty="0">
              <a:latin typeface="Calibri"/>
            </a:rPr>
            <a:t>Relacionada a formación pregrado</a:t>
          </a:r>
        </a:p>
        <a:p>
          <a:pPr marL="171450" lvl="1" indent="-171450" algn="l" defTabSz="800100">
            <a:lnSpc>
              <a:spcPct val="90000"/>
            </a:lnSpc>
            <a:spcBef>
              <a:spcPct val="0"/>
            </a:spcBef>
            <a:spcAft>
              <a:spcPct val="15000"/>
            </a:spcAft>
            <a:buChar char="••"/>
          </a:pPr>
          <a:r>
            <a:rPr lang="es-ES" sz="1800" kern="1200">
              <a:latin typeface="Calibri"/>
            </a:rPr>
            <a:t>Tiempo y naturaleza varía (1 a 10 años)</a:t>
          </a:r>
          <a:endParaRPr lang="es-ES" sz="1800" kern="1200"/>
        </a:p>
        <a:p>
          <a:pPr marL="171450" lvl="1" indent="-171450" algn="l" defTabSz="800100" rtl="0">
            <a:lnSpc>
              <a:spcPct val="90000"/>
            </a:lnSpc>
            <a:spcBef>
              <a:spcPct val="0"/>
            </a:spcBef>
            <a:spcAft>
              <a:spcPct val="15000"/>
            </a:spcAft>
            <a:buChar char="••"/>
          </a:pPr>
          <a:r>
            <a:rPr lang="es-ES" sz="1800" kern="1200">
              <a:latin typeface="Calibri"/>
            </a:rPr>
            <a:t>Concentración sector privado</a:t>
          </a:r>
          <a:endParaRPr lang="es-ES" sz="1800" kern="1200"/>
        </a:p>
      </dsp:txBody>
      <dsp:txXfrm>
        <a:off x="58569" y="1852242"/>
        <a:ext cx="2860765" cy="1814189"/>
      </dsp:txXfrm>
    </dsp:sp>
    <dsp:sp modelId="{BBA6BE20-1CD1-4483-9241-36C4F7796BF8}">
      <dsp:nvSpPr>
        <dsp:cNvPr id="0" name=""/>
        <dsp:cNvSpPr/>
      </dsp:nvSpPr>
      <dsp:spPr>
        <a:xfrm>
          <a:off x="1686827" y="2428738"/>
          <a:ext cx="3207298" cy="3207298"/>
        </a:xfrm>
        <a:prstGeom prst="leftCircularArrow">
          <a:avLst>
            <a:gd name="adj1" fmla="val 2931"/>
            <a:gd name="adj2" fmla="val 358830"/>
            <a:gd name="adj3" fmla="val 2134341"/>
            <a:gd name="adj4" fmla="val 9024489"/>
            <a:gd name="adj5" fmla="val 342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99F80E-25B8-4D7C-8986-AE163D0B45D1}">
      <dsp:nvSpPr>
        <dsp:cNvPr id="0" name=""/>
        <dsp:cNvSpPr/>
      </dsp:nvSpPr>
      <dsp:spPr>
        <a:xfrm>
          <a:off x="662938" y="3722874"/>
          <a:ext cx="2643244" cy="1051131"/>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s-ES" sz="3200" kern="1200" dirty="0">
              <a:latin typeface="Calibri"/>
            </a:rPr>
            <a:t>Experiencia laboral previa</a:t>
          </a:r>
          <a:endParaRPr lang="es-ES" sz="3200" kern="1200" dirty="0"/>
        </a:p>
      </dsp:txBody>
      <dsp:txXfrm>
        <a:off x="693725" y="3753661"/>
        <a:ext cx="2581670" cy="989557"/>
      </dsp:txXfrm>
    </dsp:sp>
    <dsp:sp modelId="{9C454BAC-B98B-49A8-B751-9662452DC45E}">
      <dsp:nvSpPr>
        <dsp:cNvPr id="0" name=""/>
        <dsp:cNvSpPr/>
      </dsp:nvSpPr>
      <dsp:spPr>
        <a:xfrm>
          <a:off x="3753858" y="1795800"/>
          <a:ext cx="2973649" cy="2452639"/>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rtl="0">
            <a:lnSpc>
              <a:spcPct val="90000"/>
            </a:lnSpc>
            <a:spcBef>
              <a:spcPct val="0"/>
            </a:spcBef>
            <a:spcAft>
              <a:spcPct val="15000"/>
            </a:spcAft>
            <a:buChar char="••"/>
          </a:pPr>
          <a:r>
            <a:rPr lang="es-ES" sz="1400" kern="1200">
              <a:latin typeface="Calibri"/>
            </a:rPr>
            <a:t>Grados de dificultad</a:t>
          </a:r>
          <a:endParaRPr lang="es-ES" sz="1400" kern="1200"/>
        </a:p>
        <a:p>
          <a:pPr marL="114300" lvl="1" indent="-114300" algn="l" defTabSz="622300" rtl="0">
            <a:lnSpc>
              <a:spcPct val="90000"/>
            </a:lnSpc>
            <a:spcBef>
              <a:spcPct val="0"/>
            </a:spcBef>
            <a:spcAft>
              <a:spcPct val="15000"/>
            </a:spcAft>
            <a:buChar char="••"/>
          </a:pPr>
          <a:r>
            <a:rPr lang="es-ES" sz="1400" kern="1200">
              <a:latin typeface="Calibri"/>
            </a:rPr>
            <a:t>Facilitadores: Contactos</a:t>
          </a:r>
          <a:endParaRPr lang="es-ES" sz="1400" kern="1200"/>
        </a:p>
        <a:p>
          <a:pPr marL="114300" lvl="1" indent="-114300" algn="l" defTabSz="622300" rtl="0">
            <a:lnSpc>
              <a:spcPct val="90000"/>
            </a:lnSpc>
            <a:spcBef>
              <a:spcPct val="0"/>
            </a:spcBef>
            <a:spcAft>
              <a:spcPct val="15000"/>
            </a:spcAft>
            <a:buChar char="••"/>
          </a:pPr>
          <a:r>
            <a:rPr lang="es-ES" sz="1400" kern="1200">
              <a:latin typeface="Calibri"/>
            </a:rPr>
            <a:t>Retos: Disonancia expectativas y contexto</a:t>
          </a:r>
        </a:p>
        <a:p>
          <a:pPr marL="114300" lvl="1" indent="-114300" algn="l" defTabSz="622300" rtl="0">
            <a:lnSpc>
              <a:spcPct val="90000"/>
            </a:lnSpc>
            <a:spcBef>
              <a:spcPct val="0"/>
            </a:spcBef>
            <a:spcAft>
              <a:spcPct val="15000"/>
            </a:spcAft>
            <a:buChar char="••"/>
          </a:pPr>
          <a:r>
            <a:rPr lang="es-ES" sz="1400" kern="1200">
              <a:latin typeface="Calibri"/>
            </a:rPr>
            <a:t>Desempleo (meses), subempleo, y cambio</a:t>
          </a:r>
          <a:r>
            <a:rPr lang="es-ES" sz="1400" kern="1200">
              <a:latin typeface="Calibri"/>
              <a:ea typeface="Calibri"/>
              <a:cs typeface="Calibri"/>
            </a:rPr>
            <a:t> rubro</a:t>
          </a:r>
          <a:endParaRPr lang="es-ES" sz="1400" kern="1200"/>
        </a:p>
      </dsp:txBody>
      <dsp:txXfrm>
        <a:off x="3810300" y="2377807"/>
        <a:ext cx="2860765" cy="1814189"/>
      </dsp:txXfrm>
    </dsp:sp>
    <dsp:sp modelId="{B39BB512-F393-4AEB-AE6D-2AE6117B2240}">
      <dsp:nvSpPr>
        <dsp:cNvPr id="0" name=""/>
        <dsp:cNvSpPr/>
      </dsp:nvSpPr>
      <dsp:spPr>
        <a:xfrm>
          <a:off x="5413777" y="312037"/>
          <a:ext cx="3587264" cy="3587264"/>
        </a:xfrm>
        <a:prstGeom prst="circularArrow">
          <a:avLst>
            <a:gd name="adj1" fmla="val 2621"/>
            <a:gd name="adj2" fmla="val 318504"/>
            <a:gd name="adj3" fmla="val 19505985"/>
            <a:gd name="adj4" fmla="val 12575511"/>
            <a:gd name="adj5" fmla="val 3057"/>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B2BB9B-0FE8-4AF1-BFD9-CEEFC350A898}">
      <dsp:nvSpPr>
        <dsp:cNvPr id="0" name=""/>
        <dsp:cNvSpPr/>
      </dsp:nvSpPr>
      <dsp:spPr>
        <a:xfrm>
          <a:off x="4414669" y="1270234"/>
          <a:ext cx="2643244" cy="1051131"/>
        </a:xfrm>
        <a:prstGeom prst="roundRect">
          <a:avLst>
            <a:gd name="adj" fmla="val 10000"/>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s-ES" sz="3200" kern="1200">
              <a:latin typeface="Calibri"/>
            </a:rPr>
            <a:t>Reinserción laboral</a:t>
          </a:r>
          <a:endParaRPr lang="es-ES" sz="3200" kern="1200"/>
        </a:p>
      </dsp:txBody>
      <dsp:txXfrm>
        <a:off x="4445456" y="1301021"/>
        <a:ext cx="2581670" cy="989557"/>
      </dsp:txXfrm>
    </dsp:sp>
    <dsp:sp modelId="{C462C5B4-BE0A-4294-871C-BEA3033B3B8F}">
      <dsp:nvSpPr>
        <dsp:cNvPr id="0" name=""/>
        <dsp:cNvSpPr/>
      </dsp:nvSpPr>
      <dsp:spPr>
        <a:xfrm>
          <a:off x="7505588" y="1795800"/>
          <a:ext cx="2973649" cy="2452639"/>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rtl="0">
            <a:lnSpc>
              <a:spcPct val="90000"/>
            </a:lnSpc>
            <a:spcBef>
              <a:spcPct val="0"/>
            </a:spcBef>
            <a:spcAft>
              <a:spcPct val="15000"/>
            </a:spcAft>
            <a:buChar char="••"/>
          </a:pPr>
          <a:r>
            <a:rPr lang="es-ES" sz="1400" kern="1200">
              <a:latin typeface="Calibri"/>
            </a:rPr>
            <a:t>Trayectorias múltiples (diferentes años de convocatorias)</a:t>
          </a:r>
          <a:endParaRPr lang="es-ES" sz="1400" kern="1200"/>
        </a:p>
        <a:p>
          <a:pPr marL="114300" lvl="1" indent="-114300" algn="l" defTabSz="622300" rtl="0">
            <a:lnSpc>
              <a:spcPct val="90000"/>
            </a:lnSpc>
            <a:spcBef>
              <a:spcPct val="0"/>
            </a:spcBef>
            <a:spcAft>
              <a:spcPct val="15000"/>
            </a:spcAft>
            <a:buChar char="••"/>
          </a:pPr>
          <a:r>
            <a:rPr lang="es-ES" sz="1400" kern="1200">
              <a:latin typeface="Calibri"/>
            </a:rPr>
            <a:t>Mayoría alineado a pregrado</a:t>
          </a:r>
        </a:p>
        <a:p>
          <a:pPr marL="114300" lvl="1" indent="-114300" algn="l" defTabSz="622300" rtl="0">
            <a:lnSpc>
              <a:spcPct val="90000"/>
            </a:lnSpc>
            <a:spcBef>
              <a:spcPct val="0"/>
            </a:spcBef>
            <a:spcAft>
              <a:spcPct val="15000"/>
            </a:spcAft>
            <a:buChar char="••"/>
          </a:pPr>
          <a:r>
            <a:rPr lang="es-ES" sz="1400" kern="1200">
              <a:latin typeface="Calibri"/>
            </a:rPr>
            <a:t>Labor recurrente: docencia universitaria. Ligado a CSP y a facilidad inserción</a:t>
          </a:r>
        </a:p>
        <a:p>
          <a:pPr marL="114300" lvl="1" indent="-114300" algn="l" defTabSz="622300" rtl="0">
            <a:lnSpc>
              <a:spcPct val="90000"/>
            </a:lnSpc>
            <a:spcBef>
              <a:spcPct val="0"/>
            </a:spcBef>
            <a:spcAft>
              <a:spcPct val="15000"/>
            </a:spcAft>
            <a:buChar char="••"/>
          </a:pPr>
          <a:r>
            <a:rPr lang="es-ES" sz="1400" kern="1200">
              <a:latin typeface="Calibri"/>
            </a:rPr>
            <a:t> Sector público. Ligado a deseo de retribución</a:t>
          </a:r>
        </a:p>
      </dsp:txBody>
      <dsp:txXfrm>
        <a:off x="7562030" y="1852242"/>
        <a:ext cx="2860765" cy="1814189"/>
      </dsp:txXfrm>
    </dsp:sp>
    <dsp:sp modelId="{560B3FB9-5F39-4E77-897F-54758A8CA9E8}">
      <dsp:nvSpPr>
        <dsp:cNvPr id="0" name=""/>
        <dsp:cNvSpPr/>
      </dsp:nvSpPr>
      <dsp:spPr>
        <a:xfrm>
          <a:off x="8166399" y="3722874"/>
          <a:ext cx="2643244" cy="1051131"/>
        </a:xfrm>
        <a:prstGeom prst="roundRect">
          <a:avLst>
            <a:gd name="adj" fmla="val 10000"/>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s-ES" sz="3200" kern="1200">
              <a:latin typeface="Calibri"/>
            </a:rPr>
            <a:t>Desarrollo laboral</a:t>
          </a:r>
          <a:endParaRPr lang="es-ES" sz="3200" kern="1200"/>
        </a:p>
      </dsp:txBody>
      <dsp:txXfrm>
        <a:off x="8197186" y="3753661"/>
        <a:ext cx="2581670" cy="9895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DC976-8D80-477C-A9B6-555F734F2CC9}">
      <dsp:nvSpPr>
        <dsp:cNvPr id="0" name=""/>
        <dsp:cNvSpPr/>
      </dsp:nvSpPr>
      <dsp:spPr>
        <a:xfrm rot="16200000">
          <a:off x="-812525" y="816677"/>
          <a:ext cx="5627297" cy="3993942"/>
        </a:xfrm>
        <a:prstGeom prst="flowChartManualOperation">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255" bIns="0" numCol="1" spcCol="1270" anchor="t" anchorCtr="0">
          <a:noAutofit/>
        </a:bodyPr>
        <a:lstStyle/>
        <a:p>
          <a:pPr lvl="0" algn="l" defTabSz="977900">
            <a:lnSpc>
              <a:spcPct val="90000"/>
            </a:lnSpc>
            <a:spcBef>
              <a:spcPct val="0"/>
            </a:spcBef>
            <a:spcAft>
              <a:spcPct val="35000"/>
            </a:spcAft>
          </a:pPr>
          <a:r>
            <a:rPr lang="en-US" sz="2200" kern="1200" err="1">
              <a:latin typeface="Calibri"/>
            </a:rPr>
            <a:t>Conclusiones</a:t>
          </a:r>
          <a:endParaRPr lang="en-US" sz="2200" kern="1200"/>
        </a:p>
        <a:p>
          <a:pPr marL="171450" lvl="1" indent="-171450" algn="l" defTabSz="755650" rtl="0">
            <a:lnSpc>
              <a:spcPct val="90000"/>
            </a:lnSpc>
            <a:spcBef>
              <a:spcPct val="0"/>
            </a:spcBef>
            <a:spcAft>
              <a:spcPct val="15000"/>
            </a:spcAft>
            <a:buChar char="••"/>
          </a:pPr>
          <a:r>
            <a:rPr lang="en-US" sz="1700" kern="1200" dirty="0" err="1">
              <a:latin typeface="Calibri"/>
            </a:rPr>
            <a:t>Probabilidad</a:t>
          </a:r>
          <a:r>
            <a:rPr lang="en-US" sz="1700" kern="1200" dirty="0">
              <a:latin typeface="Calibri"/>
            </a:rPr>
            <a:t> de </a:t>
          </a:r>
          <a:r>
            <a:rPr lang="en-US" sz="1700" kern="1200" dirty="0" err="1">
              <a:latin typeface="Calibri"/>
            </a:rPr>
            <a:t>retorno</a:t>
          </a:r>
          <a:r>
            <a:rPr lang="en-US" sz="1700" kern="1200" dirty="0">
              <a:latin typeface="Calibri"/>
            </a:rPr>
            <a:t>: </a:t>
          </a:r>
          <a:r>
            <a:rPr lang="en-US" sz="1700" kern="1200" dirty="0" err="1">
              <a:latin typeface="Calibri"/>
            </a:rPr>
            <a:t>Características</a:t>
          </a:r>
          <a:r>
            <a:rPr lang="en-US" sz="1700" kern="1200" dirty="0">
              <a:latin typeface="Calibri"/>
            </a:rPr>
            <a:t> </a:t>
          </a:r>
          <a:r>
            <a:rPr lang="en-US" sz="1700" kern="1200" dirty="0" err="1">
              <a:latin typeface="Calibri"/>
            </a:rPr>
            <a:t>individuales</a:t>
          </a:r>
          <a:r>
            <a:rPr lang="en-US" sz="1700" kern="1200" dirty="0">
              <a:latin typeface="Calibri"/>
            </a:rPr>
            <a:t> (</a:t>
          </a:r>
          <a:r>
            <a:rPr lang="en-US" sz="1700" kern="1200" dirty="0" err="1">
              <a:latin typeface="Calibri"/>
            </a:rPr>
            <a:t>región</a:t>
          </a:r>
          <a:r>
            <a:rPr lang="en-US" sz="1700" kern="1200" dirty="0">
              <a:latin typeface="Calibri"/>
            </a:rPr>
            <a:t> </a:t>
          </a:r>
          <a:r>
            <a:rPr lang="en-US" sz="1700" kern="1200" dirty="0" err="1">
              <a:latin typeface="Calibri"/>
            </a:rPr>
            <a:t>postulación</a:t>
          </a:r>
          <a:r>
            <a:rPr lang="en-US" sz="1700" kern="1200" dirty="0">
              <a:latin typeface="Calibri"/>
            </a:rPr>
            <a:t>, </a:t>
          </a:r>
          <a:r>
            <a:rPr lang="en-US" sz="1700" kern="1200" dirty="0" err="1">
              <a:latin typeface="Calibri"/>
            </a:rPr>
            <a:t>género</a:t>
          </a:r>
          <a:r>
            <a:rPr lang="en-US" sz="1700" kern="1200" dirty="0">
              <a:latin typeface="Calibri"/>
            </a:rPr>
            <a:t>, </a:t>
          </a:r>
          <a:r>
            <a:rPr lang="en-US" sz="1700" kern="1200" dirty="0" err="1">
              <a:latin typeface="Calibri"/>
            </a:rPr>
            <a:t>área</a:t>
          </a:r>
          <a:r>
            <a:rPr lang="en-US" sz="1700" kern="1200" dirty="0">
              <a:latin typeface="Calibri"/>
            </a:rPr>
            <a:t> </a:t>
          </a:r>
          <a:r>
            <a:rPr lang="en-US" sz="1700" kern="1200" dirty="0" err="1">
              <a:latin typeface="Calibri"/>
            </a:rPr>
            <a:t>estudio</a:t>
          </a:r>
          <a:r>
            <a:rPr lang="en-US" sz="1700" kern="1200" dirty="0">
              <a:latin typeface="Calibri"/>
            </a:rPr>
            <a:t>) y del </a:t>
          </a:r>
          <a:r>
            <a:rPr lang="en-US" sz="1700" kern="1200" dirty="0" err="1">
              <a:latin typeface="Calibri"/>
            </a:rPr>
            <a:t>programa</a:t>
          </a:r>
          <a:r>
            <a:rPr lang="en-US" sz="1700" kern="1200" dirty="0">
              <a:latin typeface="Calibri"/>
            </a:rPr>
            <a:t> (aval, </a:t>
          </a:r>
          <a:r>
            <a:rPr lang="en-US" sz="1700" kern="1200" dirty="0" err="1">
              <a:latin typeface="Calibri"/>
            </a:rPr>
            <a:t>entrevista</a:t>
          </a:r>
          <a:r>
            <a:rPr lang="en-US" sz="1700" kern="1200" dirty="0">
              <a:latin typeface="Calibri"/>
            </a:rPr>
            <a:t>, </a:t>
          </a:r>
          <a:r>
            <a:rPr lang="en-US" sz="1700" kern="1200" dirty="0" err="1">
              <a:latin typeface="Calibri"/>
            </a:rPr>
            <a:t>visita</a:t>
          </a:r>
          <a:r>
            <a:rPr lang="en-US" sz="1700" kern="1200" dirty="0">
              <a:latin typeface="Calibri"/>
            </a:rPr>
            <a:t> </a:t>
          </a:r>
          <a:r>
            <a:rPr lang="en-US" sz="1700" kern="1200" dirty="0" err="1">
              <a:latin typeface="Calibri"/>
            </a:rPr>
            <a:t>domiciliaria</a:t>
          </a:r>
          <a:r>
            <a:rPr lang="en-US" sz="1700" kern="1200" dirty="0">
              <a:latin typeface="Calibri"/>
            </a:rPr>
            <a:t>)</a:t>
          </a:r>
          <a:endParaRPr lang="en-US" sz="1700" kern="1200" dirty="0"/>
        </a:p>
        <a:p>
          <a:pPr marL="171450" lvl="1" indent="-171450" algn="l" defTabSz="755650" rtl="0">
            <a:lnSpc>
              <a:spcPct val="90000"/>
            </a:lnSpc>
            <a:spcBef>
              <a:spcPct val="0"/>
            </a:spcBef>
            <a:spcAft>
              <a:spcPct val="15000"/>
            </a:spcAft>
            <a:buChar char="••"/>
          </a:pPr>
          <a:r>
            <a:rPr lang="en-US" sz="1700" kern="1200" dirty="0" err="1">
              <a:latin typeface="Calibri"/>
            </a:rPr>
            <a:t>Retorno</a:t>
          </a:r>
          <a:r>
            <a:rPr lang="en-US" sz="1700" kern="1200" dirty="0">
              <a:latin typeface="Calibri"/>
            </a:rPr>
            <a:t> </a:t>
          </a:r>
          <a:r>
            <a:rPr lang="en-US" sz="1700" kern="1200" dirty="0" err="1">
              <a:latin typeface="Calibri"/>
            </a:rPr>
            <a:t>influenciado</a:t>
          </a:r>
          <a:r>
            <a:rPr lang="en-US" sz="1700" kern="1200" dirty="0">
              <a:latin typeface="Calibri"/>
            </a:rPr>
            <a:t> </a:t>
          </a:r>
          <a:r>
            <a:rPr lang="en-US" sz="1700" kern="1200" dirty="0" err="1">
              <a:latin typeface="Calibri"/>
            </a:rPr>
            <a:t>por</a:t>
          </a:r>
          <a:r>
            <a:rPr lang="en-US" sz="1700" kern="1200" dirty="0">
              <a:latin typeface="Calibri"/>
            </a:rPr>
            <a:t> </a:t>
          </a:r>
          <a:r>
            <a:rPr lang="en-US" sz="1700" kern="1200" dirty="0" err="1">
              <a:latin typeface="Calibri"/>
            </a:rPr>
            <a:t>motivos</a:t>
          </a:r>
          <a:r>
            <a:rPr lang="en-US" sz="1700" kern="1200" dirty="0">
              <a:latin typeface="Calibri"/>
            </a:rPr>
            <a:t> </a:t>
          </a:r>
          <a:r>
            <a:rPr lang="en-US" sz="1700" kern="1200" dirty="0" err="1">
              <a:latin typeface="Calibri"/>
            </a:rPr>
            <a:t>contractuales</a:t>
          </a:r>
          <a:r>
            <a:rPr lang="en-US" sz="1700" kern="1200" dirty="0">
              <a:latin typeface="Calibri"/>
            </a:rPr>
            <a:t>, </a:t>
          </a:r>
          <a:r>
            <a:rPr lang="en-US" sz="1700" kern="1200" dirty="0" err="1">
              <a:latin typeface="Calibri"/>
            </a:rPr>
            <a:t>lazos</a:t>
          </a:r>
          <a:r>
            <a:rPr lang="en-US" sz="1700" kern="1200" dirty="0">
              <a:latin typeface="Calibri"/>
            </a:rPr>
            <a:t> </a:t>
          </a:r>
          <a:r>
            <a:rPr lang="en-US" sz="1700" kern="1200" dirty="0" err="1">
              <a:latin typeface="Calibri"/>
            </a:rPr>
            <a:t>familiares</a:t>
          </a:r>
          <a:r>
            <a:rPr lang="en-US" sz="1700" kern="1200" dirty="0">
              <a:latin typeface="Calibri"/>
            </a:rPr>
            <a:t> y </a:t>
          </a:r>
          <a:r>
            <a:rPr lang="en-US" sz="1700" kern="1200" dirty="0" err="1">
              <a:latin typeface="Calibri"/>
            </a:rPr>
            <a:t>oportunidades</a:t>
          </a:r>
          <a:r>
            <a:rPr lang="en-US" sz="1700" kern="1200" dirty="0">
              <a:latin typeface="Calibri"/>
            </a:rPr>
            <a:t> </a:t>
          </a:r>
          <a:r>
            <a:rPr lang="en-US" sz="1700" kern="1200" dirty="0" err="1">
              <a:latin typeface="Calibri"/>
            </a:rPr>
            <a:t>laborales</a:t>
          </a:r>
          <a:endParaRPr lang="en-US" sz="1700" kern="1200" dirty="0" err="1"/>
        </a:p>
        <a:p>
          <a:pPr marL="171450" lvl="1" indent="-171450" algn="l" defTabSz="755650" rtl="0">
            <a:lnSpc>
              <a:spcPct val="90000"/>
            </a:lnSpc>
            <a:spcBef>
              <a:spcPct val="0"/>
            </a:spcBef>
            <a:spcAft>
              <a:spcPct val="15000"/>
            </a:spcAft>
            <a:buChar char="••"/>
          </a:pPr>
          <a:r>
            <a:rPr lang="en-US" sz="1700" kern="1200" dirty="0" err="1">
              <a:latin typeface="Calibri"/>
            </a:rPr>
            <a:t>Dificultades</a:t>
          </a:r>
          <a:r>
            <a:rPr lang="en-US" sz="1700" kern="1200" dirty="0">
              <a:latin typeface="Calibri"/>
            </a:rPr>
            <a:t> </a:t>
          </a:r>
          <a:r>
            <a:rPr lang="en-US" sz="1700" kern="1200" dirty="0" err="1">
              <a:latin typeface="Calibri"/>
            </a:rPr>
            <a:t>en</a:t>
          </a:r>
          <a:r>
            <a:rPr lang="en-US" sz="1700" kern="1200" dirty="0">
              <a:latin typeface="Calibri"/>
            </a:rPr>
            <a:t> </a:t>
          </a:r>
          <a:r>
            <a:rPr lang="en-US" sz="1700" kern="1200" dirty="0" err="1">
              <a:latin typeface="Calibri"/>
            </a:rPr>
            <a:t>reinserción</a:t>
          </a:r>
          <a:r>
            <a:rPr lang="en-US" sz="1700" kern="1200" dirty="0">
              <a:latin typeface="Calibri"/>
            </a:rPr>
            <a:t> </a:t>
          </a:r>
          <a:r>
            <a:rPr lang="en-US" sz="1700" kern="1200" dirty="0" err="1">
              <a:latin typeface="Calibri"/>
            </a:rPr>
            <a:t>profesional</a:t>
          </a:r>
        </a:p>
        <a:p>
          <a:pPr marL="171450" lvl="1" indent="-171450" algn="l" defTabSz="755650" rtl="0">
            <a:lnSpc>
              <a:spcPct val="90000"/>
            </a:lnSpc>
            <a:spcBef>
              <a:spcPct val="0"/>
            </a:spcBef>
            <a:spcAft>
              <a:spcPct val="15000"/>
            </a:spcAft>
            <a:buChar char="••"/>
          </a:pPr>
          <a:r>
            <a:rPr lang="en-US" sz="1700" kern="1200" dirty="0" err="1">
              <a:latin typeface="Calibri"/>
            </a:rPr>
            <a:t>Necesidad</a:t>
          </a:r>
          <a:r>
            <a:rPr lang="en-US" sz="1700" kern="1200" dirty="0">
              <a:latin typeface="Calibri"/>
            </a:rPr>
            <a:t> de </a:t>
          </a:r>
          <a:r>
            <a:rPr lang="en-US" sz="1700" kern="1200" dirty="0" err="1">
              <a:latin typeface="Calibri"/>
            </a:rPr>
            <a:t>gestión</a:t>
          </a:r>
          <a:r>
            <a:rPr lang="en-US" sz="1700" kern="1200" dirty="0">
              <a:latin typeface="Calibri"/>
            </a:rPr>
            <a:t> integral del </a:t>
          </a:r>
          <a:r>
            <a:rPr lang="en-US" sz="1700" kern="1200" dirty="0" err="1">
              <a:latin typeface="Calibri"/>
            </a:rPr>
            <a:t>ciclo</a:t>
          </a:r>
          <a:r>
            <a:rPr lang="en-US" sz="1700" kern="1200" dirty="0">
              <a:latin typeface="Calibri"/>
            </a:rPr>
            <a:t> del </a:t>
          </a:r>
          <a:r>
            <a:rPr lang="en-US" sz="1700" kern="1200" dirty="0" err="1">
              <a:latin typeface="Calibri"/>
            </a:rPr>
            <a:t>becario</a:t>
          </a:r>
          <a:r>
            <a:rPr lang="en-US" sz="1700" kern="1200" dirty="0">
              <a:latin typeface="Calibri"/>
            </a:rPr>
            <a:t> para </a:t>
          </a:r>
          <a:r>
            <a:rPr lang="en-US" sz="1700" kern="1200" dirty="0" err="1">
              <a:latin typeface="Calibri"/>
            </a:rPr>
            <a:t>maximizar</a:t>
          </a:r>
          <a:r>
            <a:rPr lang="en-US" sz="1700" kern="1200" dirty="0">
              <a:latin typeface="Calibri"/>
            </a:rPr>
            <a:t> </a:t>
          </a:r>
          <a:r>
            <a:rPr lang="en-US" sz="1700" kern="1200" dirty="0" err="1">
              <a:latin typeface="Calibri"/>
            </a:rPr>
            <a:t>impacto</a:t>
          </a:r>
          <a:r>
            <a:rPr lang="en-US" sz="1700" kern="1200" dirty="0">
              <a:latin typeface="Calibri"/>
            </a:rPr>
            <a:t> inversion </a:t>
          </a:r>
          <a:r>
            <a:rPr lang="en-US" sz="1700" kern="1200" dirty="0" err="1">
              <a:latin typeface="Calibri"/>
            </a:rPr>
            <a:t>estatal</a:t>
          </a:r>
          <a:r>
            <a:rPr lang="en-US" sz="1700" kern="1200" dirty="0">
              <a:latin typeface="Calibri"/>
            </a:rPr>
            <a:t>.</a:t>
          </a:r>
        </a:p>
      </dsp:txBody>
      <dsp:txXfrm rot="5400000">
        <a:off x="4153" y="1125458"/>
        <a:ext cx="3993942" cy="3376379"/>
      </dsp:txXfrm>
    </dsp:sp>
    <dsp:sp modelId="{1116D220-93A8-4B27-AB8E-8D8BC6B0179E}">
      <dsp:nvSpPr>
        <dsp:cNvPr id="0" name=""/>
        <dsp:cNvSpPr/>
      </dsp:nvSpPr>
      <dsp:spPr>
        <a:xfrm rot="16200000">
          <a:off x="3480962" y="816677"/>
          <a:ext cx="5627297" cy="3993942"/>
        </a:xfrm>
        <a:prstGeom prst="flowChartManualOperation">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255" bIns="0" numCol="1" spcCol="1270" anchor="t" anchorCtr="0">
          <a:noAutofit/>
        </a:bodyPr>
        <a:lstStyle/>
        <a:p>
          <a:pPr lvl="0" algn="l" defTabSz="977900" rtl="0">
            <a:lnSpc>
              <a:spcPct val="90000"/>
            </a:lnSpc>
            <a:spcBef>
              <a:spcPct val="0"/>
            </a:spcBef>
            <a:spcAft>
              <a:spcPct val="35000"/>
            </a:spcAft>
          </a:pPr>
          <a:r>
            <a:rPr lang="en-US" sz="2200" kern="1200" dirty="0" err="1">
              <a:latin typeface="Calibri"/>
            </a:rPr>
            <a:t>Recomendaciones</a:t>
          </a:r>
          <a:r>
            <a:rPr lang="en-US" sz="2200" kern="1200" dirty="0">
              <a:latin typeface="Calibri"/>
            </a:rPr>
            <a:t> de </a:t>
          </a:r>
          <a:r>
            <a:rPr lang="en-US" sz="2200" kern="1200" dirty="0" err="1">
              <a:latin typeface="Calibri"/>
            </a:rPr>
            <a:t>política</a:t>
          </a:r>
          <a:endParaRPr lang="en-US" sz="2200" kern="1200" dirty="0"/>
        </a:p>
        <a:p>
          <a:pPr marL="171450" lvl="1" indent="-171450" algn="l" defTabSz="755650" rtl="0">
            <a:lnSpc>
              <a:spcPct val="90000"/>
            </a:lnSpc>
            <a:spcBef>
              <a:spcPct val="0"/>
            </a:spcBef>
            <a:spcAft>
              <a:spcPct val="15000"/>
            </a:spcAft>
            <a:buChar char="••"/>
          </a:pPr>
          <a:r>
            <a:rPr lang="en-US" sz="1700" kern="1200" dirty="0" err="1">
              <a:latin typeface="Calibri"/>
            </a:rPr>
            <a:t>Fortalecer</a:t>
          </a:r>
          <a:r>
            <a:rPr lang="en-US" sz="1700" kern="1200" dirty="0">
              <a:latin typeface="Calibri"/>
            </a:rPr>
            <a:t> </a:t>
          </a:r>
          <a:r>
            <a:rPr lang="en-US" sz="1700" kern="1200" dirty="0" err="1">
              <a:latin typeface="Calibri"/>
            </a:rPr>
            <a:t>mecanismos</a:t>
          </a:r>
          <a:r>
            <a:rPr lang="en-US" sz="1700" kern="1200" dirty="0">
              <a:latin typeface="Calibri"/>
            </a:rPr>
            <a:t> de </a:t>
          </a:r>
          <a:r>
            <a:rPr lang="en-US" sz="1700" kern="1200" dirty="0" err="1">
              <a:latin typeface="Calibri"/>
            </a:rPr>
            <a:t>selección</a:t>
          </a:r>
          <a:endParaRPr lang="en-US" sz="1700" kern="1200" dirty="0">
            <a:latin typeface="Calibri"/>
          </a:endParaRPr>
        </a:p>
        <a:p>
          <a:pPr marL="171450" lvl="1" indent="-171450" algn="l" defTabSz="755650" rtl="0">
            <a:lnSpc>
              <a:spcPct val="90000"/>
            </a:lnSpc>
            <a:spcBef>
              <a:spcPct val="0"/>
            </a:spcBef>
            <a:spcAft>
              <a:spcPct val="15000"/>
            </a:spcAft>
            <a:buChar char="••"/>
          </a:pPr>
          <a:r>
            <a:rPr lang="en-US" sz="1700" kern="1200" dirty="0" err="1">
              <a:latin typeface="Calibri"/>
            </a:rPr>
            <a:t>Implementar</a:t>
          </a:r>
          <a:r>
            <a:rPr lang="en-US" sz="1700" kern="1200" dirty="0">
              <a:latin typeface="Calibri"/>
            </a:rPr>
            <a:t> </a:t>
          </a:r>
          <a:r>
            <a:rPr lang="en-US" sz="1700" kern="1200" dirty="0" err="1">
              <a:latin typeface="Calibri"/>
            </a:rPr>
            <a:t>sistema</a:t>
          </a:r>
          <a:r>
            <a:rPr lang="en-US" sz="1700" kern="1200" dirty="0">
              <a:latin typeface="Calibri"/>
            </a:rPr>
            <a:t> de </a:t>
          </a:r>
          <a:r>
            <a:rPr lang="en-US" sz="1700" kern="1200" dirty="0" err="1">
              <a:latin typeface="Calibri"/>
            </a:rPr>
            <a:t>seguimiento</a:t>
          </a:r>
          <a:r>
            <a:rPr lang="en-US" sz="1700" kern="1200" dirty="0">
              <a:latin typeface="Calibri"/>
            </a:rPr>
            <a:t> post </a:t>
          </a:r>
          <a:r>
            <a:rPr lang="en-US" sz="1700" kern="1200" dirty="0" err="1">
              <a:latin typeface="Calibri"/>
            </a:rPr>
            <a:t>beca</a:t>
          </a:r>
          <a:r>
            <a:rPr lang="en-US" sz="1700" kern="1200" dirty="0">
              <a:latin typeface="Calibri"/>
            </a:rPr>
            <a:t> </a:t>
          </a:r>
          <a:r>
            <a:rPr lang="en-US" sz="1700" kern="1200" dirty="0" err="1">
              <a:latin typeface="Calibri"/>
            </a:rPr>
            <a:t>orientado</a:t>
          </a:r>
          <a:r>
            <a:rPr lang="en-US" sz="1700" kern="1200" dirty="0">
              <a:latin typeface="Calibri"/>
            </a:rPr>
            <a:t> a </a:t>
          </a:r>
          <a:r>
            <a:rPr lang="en-US" sz="1700" kern="1200" dirty="0" err="1">
              <a:latin typeface="Calibri"/>
            </a:rPr>
            <a:t>monitorear</a:t>
          </a:r>
          <a:r>
            <a:rPr lang="en-US" sz="1700" kern="1200" dirty="0">
              <a:latin typeface="Calibri"/>
            </a:rPr>
            <a:t> CSP</a:t>
          </a:r>
        </a:p>
        <a:p>
          <a:pPr marL="171450" lvl="1" indent="-171450" algn="l" defTabSz="755650" rtl="0">
            <a:lnSpc>
              <a:spcPct val="90000"/>
            </a:lnSpc>
            <a:spcBef>
              <a:spcPct val="0"/>
            </a:spcBef>
            <a:spcAft>
              <a:spcPct val="15000"/>
            </a:spcAft>
            <a:buChar char="••"/>
          </a:pPr>
          <a:r>
            <a:rPr lang="en-US" sz="1700" kern="1200" dirty="0" err="1">
              <a:latin typeface="Calibri"/>
            </a:rPr>
            <a:t>Fortalecer</a:t>
          </a:r>
          <a:r>
            <a:rPr lang="en-US" sz="1700" kern="1200" dirty="0">
              <a:latin typeface="Calibri"/>
            </a:rPr>
            <a:t> </a:t>
          </a:r>
          <a:r>
            <a:rPr lang="en-US" sz="1700" kern="1200" dirty="0" err="1">
              <a:latin typeface="Calibri"/>
            </a:rPr>
            <a:t>acompañamiento</a:t>
          </a:r>
          <a:r>
            <a:rPr lang="en-US" sz="1700" kern="1200" dirty="0">
              <a:latin typeface="Calibri"/>
            </a:rPr>
            <a:t> </a:t>
          </a:r>
          <a:r>
            <a:rPr lang="en-US" sz="1700" kern="1200" dirty="0" err="1">
              <a:latin typeface="Calibri"/>
            </a:rPr>
            <a:t>durante</a:t>
          </a:r>
          <a:r>
            <a:rPr lang="en-US" sz="1700" kern="1200" dirty="0">
              <a:latin typeface="Calibri"/>
            </a:rPr>
            <a:t> estancia </a:t>
          </a:r>
          <a:r>
            <a:rPr lang="en-US" sz="1700" kern="1200" dirty="0" err="1">
              <a:latin typeface="Calibri"/>
            </a:rPr>
            <a:t>en</a:t>
          </a:r>
          <a:r>
            <a:rPr lang="en-US" sz="1700" kern="1200" dirty="0">
              <a:latin typeface="Calibri"/>
            </a:rPr>
            <a:t> </a:t>
          </a:r>
          <a:r>
            <a:rPr lang="en-US" sz="1700" kern="1200" dirty="0" err="1">
              <a:latin typeface="Calibri"/>
            </a:rPr>
            <a:t>extranjero</a:t>
          </a:r>
        </a:p>
      </dsp:txBody>
      <dsp:txXfrm rot="5400000">
        <a:off x="4297640" y="1125458"/>
        <a:ext cx="3993942" cy="337637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20941" cy="494027"/>
          </a:xfrm>
          <a:prstGeom prst="rect">
            <a:avLst/>
          </a:prstGeom>
        </p:spPr>
        <p:txBody>
          <a:bodyPr vert="horz" lIns="90800" tIns="45400" rIns="90800" bIns="45400" rtlCol="0"/>
          <a:lstStyle>
            <a:lvl1pPr algn="l">
              <a:defRPr sz="1200"/>
            </a:lvl1pPr>
          </a:lstStyle>
          <a:p>
            <a:endParaRPr lang="es-PE"/>
          </a:p>
        </p:txBody>
      </p:sp>
      <p:sp>
        <p:nvSpPr>
          <p:cNvPr id="3" name="Marcador de fecha 2"/>
          <p:cNvSpPr>
            <a:spLocks noGrp="1"/>
          </p:cNvSpPr>
          <p:nvPr>
            <p:ph type="dt" sz="quarter" idx="1"/>
          </p:nvPr>
        </p:nvSpPr>
        <p:spPr>
          <a:xfrm>
            <a:off x="3816424" y="0"/>
            <a:ext cx="2920941" cy="494027"/>
          </a:xfrm>
          <a:prstGeom prst="rect">
            <a:avLst/>
          </a:prstGeom>
        </p:spPr>
        <p:txBody>
          <a:bodyPr vert="horz" lIns="90800" tIns="45400" rIns="90800" bIns="45400" rtlCol="0"/>
          <a:lstStyle>
            <a:lvl1pPr algn="r">
              <a:defRPr sz="1200"/>
            </a:lvl1pPr>
          </a:lstStyle>
          <a:p>
            <a:fld id="{A33D5F38-C027-4ED0-8971-5BB4F1F2F756}" type="datetimeFigureOut">
              <a:rPr lang="es-PE" smtClean="0"/>
              <a:t>10/11/2025</a:t>
            </a:fld>
            <a:endParaRPr lang="es-PE"/>
          </a:p>
        </p:txBody>
      </p:sp>
      <p:sp>
        <p:nvSpPr>
          <p:cNvPr id="4" name="Marcador de pie de página 3"/>
          <p:cNvSpPr>
            <a:spLocks noGrp="1"/>
          </p:cNvSpPr>
          <p:nvPr>
            <p:ph type="ftr" sz="quarter" idx="2"/>
          </p:nvPr>
        </p:nvSpPr>
        <p:spPr>
          <a:xfrm>
            <a:off x="0" y="9375461"/>
            <a:ext cx="2920941" cy="494027"/>
          </a:xfrm>
          <a:prstGeom prst="rect">
            <a:avLst/>
          </a:prstGeom>
        </p:spPr>
        <p:txBody>
          <a:bodyPr vert="horz" lIns="90800" tIns="45400" rIns="90800" bIns="4540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816424" y="9375461"/>
            <a:ext cx="2920941" cy="494027"/>
          </a:xfrm>
          <a:prstGeom prst="rect">
            <a:avLst/>
          </a:prstGeom>
        </p:spPr>
        <p:txBody>
          <a:bodyPr vert="horz" lIns="90800" tIns="45400" rIns="90800" bIns="45400" rtlCol="0" anchor="b"/>
          <a:lstStyle>
            <a:lvl1pPr algn="r">
              <a:defRPr sz="1200"/>
            </a:lvl1pPr>
          </a:lstStyle>
          <a:p>
            <a:fld id="{E9D8ACBA-C3B4-44EE-B134-E1AFDEFF5A85}" type="slidenum">
              <a:rPr lang="es-PE" smtClean="0"/>
              <a:t>‹Nº›</a:t>
            </a:fld>
            <a:endParaRPr lang="es-PE"/>
          </a:p>
        </p:txBody>
      </p:sp>
    </p:spTree>
    <p:extLst>
      <p:ext uri="{BB962C8B-B14F-4D97-AF65-F5344CB8AC3E}">
        <p14:creationId xmlns:p14="http://schemas.microsoft.com/office/powerpoint/2010/main" val="1987610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0206" cy="495189"/>
          </a:xfrm>
          <a:prstGeom prst="rect">
            <a:avLst/>
          </a:prstGeom>
        </p:spPr>
        <p:txBody>
          <a:bodyPr vert="horz" lIns="90800" tIns="45400" rIns="90800" bIns="45400" rtlCol="0"/>
          <a:lstStyle>
            <a:lvl1pPr algn="l">
              <a:defRPr sz="1200"/>
            </a:lvl1pPr>
          </a:lstStyle>
          <a:p>
            <a:endParaRPr lang="es-PE"/>
          </a:p>
        </p:txBody>
      </p:sp>
      <p:sp>
        <p:nvSpPr>
          <p:cNvPr id="3" name="Date Placeholder 2"/>
          <p:cNvSpPr>
            <a:spLocks noGrp="1"/>
          </p:cNvSpPr>
          <p:nvPr>
            <p:ph type="dt" idx="1"/>
          </p:nvPr>
        </p:nvSpPr>
        <p:spPr>
          <a:xfrm>
            <a:off x="3817173" y="0"/>
            <a:ext cx="2920206" cy="495189"/>
          </a:xfrm>
          <a:prstGeom prst="rect">
            <a:avLst/>
          </a:prstGeom>
        </p:spPr>
        <p:txBody>
          <a:bodyPr vert="horz" lIns="90800" tIns="45400" rIns="90800" bIns="45400" rtlCol="0"/>
          <a:lstStyle>
            <a:lvl1pPr algn="r">
              <a:defRPr sz="1200"/>
            </a:lvl1pPr>
          </a:lstStyle>
          <a:p>
            <a:fld id="{B40FBAEC-6FFC-4062-AE13-819E1732D9B4}" type="datetimeFigureOut">
              <a:rPr lang="es-PE" smtClean="0"/>
              <a:t>10/11/2025</a:t>
            </a:fld>
            <a:endParaRPr lang="es-PE"/>
          </a:p>
        </p:txBody>
      </p:sp>
      <p:sp>
        <p:nvSpPr>
          <p:cNvPr id="4" name="Slide Image Placeholder 3"/>
          <p:cNvSpPr>
            <a:spLocks noGrp="1" noRot="1" noChangeAspect="1"/>
          </p:cNvSpPr>
          <p:nvPr>
            <p:ph type="sldImg" idx="2"/>
          </p:nvPr>
        </p:nvSpPr>
        <p:spPr>
          <a:xfrm>
            <a:off x="409575" y="1233488"/>
            <a:ext cx="5919788" cy="3330575"/>
          </a:xfrm>
          <a:prstGeom prst="rect">
            <a:avLst/>
          </a:prstGeom>
          <a:noFill/>
          <a:ln w="12700">
            <a:solidFill>
              <a:prstClr val="black"/>
            </a:solidFill>
          </a:ln>
        </p:spPr>
        <p:txBody>
          <a:bodyPr vert="horz" lIns="90800" tIns="45400" rIns="90800" bIns="45400" rtlCol="0" anchor="ctr"/>
          <a:lstStyle/>
          <a:p>
            <a:endParaRPr lang="es-PE"/>
          </a:p>
        </p:txBody>
      </p:sp>
      <p:sp>
        <p:nvSpPr>
          <p:cNvPr id="5" name="Notes Placeholder 4"/>
          <p:cNvSpPr>
            <a:spLocks noGrp="1"/>
          </p:cNvSpPr>
          <p:nvPr>
            <p:ph type="body" sz="quarter" idx="3"/>
          </p:nvPr>
        </p:nvSpPr>
        <p:spPr>
          <a:xfrm>
            <a:off x="673894" y="4749691"/>
            <a:ext cx="5391150" cy="3886111"/>
          </a:xfrm>
          <a:prstGeom prst="rect">
            <a:avLst/>
          </a:prstGeom>
        </p:spPr>
        <p:txBody>
          <a:bodyPr vert="horz" lIns="90800" tIns="45400" rIns="90800" bIns="454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6" name="Footer Placeholder 5"/>
          <p:cNvSpPr>
            <a:spLocks noGrp="1"/>
          </p:cNvSpPr>
          <p:nvPr>
            <p:ph type="ftr" sz="quarter" idx="4"/>
          </p:nvPr>
        </p:nvSpPr>
        <p:spPr>
          <a:xfrm>
            <a:off x="1" y="9374302"/>
            <a:ext cx="2920206" cy="495188"/>
          </a:xfrm>
          <a:prstGeom prst="rect">
            <a:avLst/>
          </a:prstGeom>
        </p:spPr>
        <p:txBody>
          <a:bodyPr vert="horz" lIns="90800" tIns="45400" rIns="90800" bIns="45400" rtlCol="0" anchor="b"/>
          <a:lstStyle>
            <a:lvl1pPr algn="l">
              <a:defRPr sz="1200"/>
            </a:lvl1pPr>
          </a:lstStyle>
          <a:p>
            <a:endParaRPr lang="es-PE"/>
          </a:p>
        </p:txBody>
      </p:sp>
      <p:sp>
        <p:nvSpPr>
          <p:cNvPr id="7" name="Slide Number Placeholder 6"/>
          <p:cNvSpPr>
            <a:spLocks noGrp="1"/>
          </p:cNvSpPr>
          <p:nvPr>
            <p:ph type="sldNum" sz="quarter" idx="5"/>
          </p:nvPr>
        </p:nvSpPr>
        <p:spPr>
          <a:xfrm>
            <a:off x="3817173" y="9374302"/>
            <a:ext cx="2920206" cy="495188"/>
          </a:xfrm>
          <a:prstGeom prst="rect">
            <a:avLst/>
          </a:prstGeom>
        </p:spPr>
        <p:txBody>
          <a:bodyPr vert="horz" lIns="90800" tIns="45400" rIns="90800" bIns="45400" rtlCol="0" anchor="b"/>
          <a:lstStyle>
            <a:lvl1pPr algn="r">
              <a:defRPr sz="1200"/>
            </a:lvl1pPr>
          </a:lstStyle>
          <a:p>
            <a:fld id="{9766FE5D-9252-4C59-90F7-6019AB64CDC9}" type="slidenum">
              <a:rPr lang="es-PE" smtClean="0"/>
              <a:t>‹Nº›</a:t>
            </a:fld>
            <a:endParaRPr lang="es-PE"/>
          </a:p>
        </p:txBody>
      </p:sp>
    </p:spTree>
    <p:extLst>
      <p:ext uri="{BB962C8B-B14F-4D97-AF65-F5344CB8AC3E}">
        <p14:creationId xmlns:p14="http://schemas.microsoft.com/office/powerpoint/2010/main" val="2157169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Buenos días con todas y todos, es un placer poder participar de este seminario de investigación en educación superior. Mi nombre es Adriana Alván León y en esta oportunidad estaré presentando un estudio desarrollado por la Unidad de Estudios Sociales e Investigación de la Oficina de Planeamiento y Presupuesto del </a:t>
            </a:r>
            <a:r>
              <a:rPr lang="es-MX" sz="1200" b="0" i="0" kern="1200" dirty="0" err="1">
                <a:solidFill>
                  <a:schemeClr val="tx1"/>
                </a:solidFill>
                <a:effectLst/>
                <a:latin typeface="+mn-lt"/>
                <a:ea typeface="+mn-ea"/>
                <a:cs typeface="+mn-cs"/>
              </a:rPr>
              <a:t>Pronabec</a:t>
            </a:r>
            <a:r>
              <a:rPr lang="es-MX" sz="1200" b="0" i="0" kern="1200" dirty="0">
                <a:solidFill>
                  <a:schemeClr val="tx1"/>
                </a:solidFill>
                <a:effectLst/>
                <a:latin typeface="+mn-lt"/>
                <a:ea typeface="+mn-ea"/>
                <a:cs typeface="+mn-cs"/>
              </a:rPr>
              <a:t>. </a:t>
            </a:r>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1</a:t>
            </a:fld>
            <a:endParaRPr lang="es-PE"/>
          </a:p>
        </p:txBody>
      </p:sp>
    </p:spTree>
    <p:extLst>
      <p:ext uri="{BB962C8B-B14F-4D97-AF65-F5344CB8AC3E}">
        <p14:creationId xmlns:p14="http://schemas.microsoft.com/office/powerpoint/2010/main" val="194865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a:solidFill>
                  <a:schemeClr val="tx1"/>
                </a:solidFill>
                <a:effectLst/>
                <a:latin typeface="+mn-lt"/>
                <a:ea typeface="+mn-ea"/>
                <a:cs typeface="+mn-cs"/>
              </a:rPr>
              <a:t>Ahora bien, respecto a la decisión de retornar se encuentran </a:t>
            </a:r>
            <a:r>
              <a:rPr lang="es-MX"/>
              <a:t>combinados</a:t>
            </a:r>
            <a:r>
              <a:rPr lang="es-MX" sz="1200" b="0" i="0" kern="1200">
                <a:solidFill>
                  <a:schemeClr val="tx1"/>
                </a:solidFill>
                <a:effectLst/>
                <a:latin typeface="+mn-lt"/>
                <a:ea typeface="+mn-ea"/>
                <a:cs typeface="+mn-cs"/>
              </a:rPr>
              <a:t> factores contractuales (obligación formal, motivación ética), afectivos (lazos familiares) y profesionales (oportunidades laborales). Dicho esto, seis de los 15 entrevistados manifestaron haber considerado, en algún momento, no regresar al Perú una vez culminados sus estudios. Entre los motivos estuvo: empalmar con estudios de doctorado, querer trabajar en el país de destino, y/o desear una mejor calidad de vida referida a servicios básicos, seguridad y transporte. En este contexto, los que pertenecían a convocatorias donde aún se exigía un aval solidario resaltaron la eficacia de este mecanismo, aunque sin percibirlo como infalible en tanto no consideran que sea efectivo en el caso de beneficiarios que tienen un plan migratorio. </a:t>
            </a:r>
            <a:endParaRPr lang="es-PE"/>
          </a:p>
        </p:txBody>
      </p:sp>
      <p:sp>
        <p:nvSpPr>
          <p:cNvPr id="4" name="Marcador de número de diapositiva 3"/>
          <p:cNvSpPr>
            <a:spLocks noGrp="1"/>
          </p:cNvSpPr>
          <p:nvPr>
            <p:ph type="sldNum" sz="quarter" idx="5"/>
          </p:nvPr>
        </p:nvSpPr>
        <p:spPr/>
        <p:txBody>
          <a:bodyPr/>
          <a:lstStyle/>
          <a:p>
            <a:fld id="{9766FE5D-9252-4C59-90F7-6019AB64CDC9}" type="slidenum">
              <a:rPr lang="es-PE" smtClean="0"/>
              <a:t>11</a:t>
            </a:fld>
            <a:endParaRPr lang="es-PE"/>
          </a:p>
        </p:txBody>
      </p:sp>
    </p:spTree>
    <p:extLst>
      <p:ext uri="{BB962C8B-B14F-4D97-AF65-F5344CB8AC3E}">
        <p14:creationId xmlns:p14="http://schemas.microsoft.com/office/powerpoint/2010/main" val="65561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a:t>En tanto la literatura encuentra una relación entre la experiencia laboral previa y las oportunidades post retorno, consideramos relevante recoger esta información. Encontramos que todos los entrevistados contaban con experiencia previa, aunque la naturaleza y duración de esta era variada, yendo desde 1 hasta 10 años. Dicho esto, está se concentró en el sector privado y tendió a estar relacionada a la formación del pregrado.</a:t>
            </a:r>
          </a:p>
          <a:p>
            <a:pPr algn="just"/>
            <a:r>
              <a:rPr lang="es-ES"/>
              <a:t>Sobre el proceso de reinserción laboral, se encontraron experiencias heterogéneas en donde el capital social previo jugó un rol fundamental. Así, hubo quienes, gracias a contactos de empleos anteriores, lograron conseguir un puesto rápidamente. Otros, sin embargo, con redes menos establecidas, enfrentaron mayores dificultades para la reinserción. En este contexto surgen situaciones de subempleo (menos dinero del que esperaban recibir) y cambio de rubro. También se identificó una disonancia entre las expectativas laborales durante los estudios y las oportunidades al volver. En este marco, la docencia universitaria surge como vía frecuente de inserción, en ocasiones vinculada al cumplimiento del CSP (en las convocatorias que lo exigían). En contraste con la experiencia laboral previa al posgrado, es más común en esta etapa posterior el paso por el sector público, siendo en más de una ocasión interpretado como una forma de retribución al país.</a:t>
            </a:r>
          </a:p>
          <a:p>
            <a:pPr algn="just"/>
            <a:r>
              <a:rPr lang="es-ES"/>
              <a:t>Respecto a la aplicabilidad del posgrado en actividades laborales la mayoría considera que esta es parcial ya que no siempre existe correspondencia entre los contenidos especializados y las tareas laborales, sin embargo, perciben una aplicación transversal de los conocimientos adquiridos en su desarrollo profesional. En el caso de los que se dedican a la docencia se reconoce una aplicabilidad más directa ya que hay una socialización del conocimiento en el aula.</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66FE5D-9252-4C59-90F7-6019AB64CDC9}" type="slidenum">
              <a:rPr lang="es-PE" smtClean="0"/>
              <a:t>12</a:t>
            </a:fld>
            <a:endParaRPr lang="es-PE"/>
          </a:p>
        </p:txBody>
      </p:sp>
    </p:spTree>
    <p:extLst>
      <p:ext uri="{BB962C8B-B14F-4D97-AF65-F5344CB8AC3E}">
        <p14:creationId xmlns:p14="http://schemas.microsoft.com/office/powerpoint/2010/main" val="3017764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a:t>Los resultados evidencian que la BGB ha contribuido a formar capital humano altamente calificado, pero enfrenta desafíos para asegurar el retorno efectivo y su contribución al desarrollo científico y tecnológico nacional. Las tensiones entre mérito y equidad, centralización y descentralización, y formación e inserción, revelan la necesidad de fortalecer los mecanismos de acompañamiento, descentralización y articulación interinstitucional. En ese sentido, la consolidación de la BGB como política pública de movilidad académica requiere una gestión más integral del ciclo del becario —desde la selección hasta la reinserción—, con el fin de maximizar el impacto de la inversión estatal en el desarrollo del país. </a:t>
            </a:r>
            <a:endParaRPr lang="es-ES" dirty="0"/>
          </a:p>
          <a:p>
            <a:pPr algn="just"/>
            <a:r>
              <a:rPr lang="es-PE"/>
              <a:t>Dicho esto, se plantean recomendaciones de política en torno al fortalecimiento de mecanismos de selección, el CSP, y el seguimiento y acompañamiento a becarios:</a:t>
            </a:r>
            <a:endParaRPr lang="es-ES" dirty="0"/>
          </a:p>
          <a:p>
            <a:pPr marL="285750" indent="-285750" algn="just">
              <a:buFont typeface="Arial"/>
              <a:buChar char="•"/>
            </a:pPr>
            <a:endParaRPr lang="es-ES" dirty="0"/>
          </a:p>
          <a:p>
            <a:pPr marL="285750" indent="-285750" algn="just">
              <a:buFont typeface="Aptos"/>
              <a:buChar char="•"/>
            </a:pPr>
            <a:r>
              <a:rPr lang="es-PE"/>
              <a:t>Incorporar puntaje adicional para egresados de IES de provincias</a:t>
            </a:r>
            <a:endParaRPr lang="es-ES" dirty="0"/>
          </a:p>
          <a:p>
            <a:pPr marL="285750" indent="-285750" algn="just">
              <a:buFont typeface="Aptos"/>
              <a:buChar char="•"/>
            </a:pPr>
            <a:r>
              <a:rPr lang="es-PE"/>
              <a:t>Reducir la ponderación del perfil investigador en programas de maestría</a:t>
            </a:r>
            <a:endParaRPr lang="es-ES" dirty="0"/>
          </a:p>
          <a:p>
            <a:pPr marL="285750" indent="-285750" algn="just">
              <a:buFont typeface="Aptos"/>
              <a:buChar char="•"/>
            </a:pPr>
            <a:r>
              <a:rPr lang="es-PE"/>
              <a:t>Modificar el requisito mínimo de experiencia laboral y ajustar su ponderación</a:t>
            </a:r>
            <a:endParaRPr lang="es-ES" dirty="0"/>
          </a:p>
          <a:p>
            <a:pPr marL="285750" indent="-285750" algn="just">
              <a:buFont typeface="Aptos"/>
              <a:buChar char="•"/>
            </a:pPr>
            <a:r>
              <a:rPr lang="es-PE"/>
              <a:t>Aumentar la ponderación del nivel socioeconómico e incorporar indicadores complementarios</a:t>
            </a:r>
            <a:endParaRPr lang="es-ES" dirty="0"/>
          </a:p>
          <a:p>
            <a:pPr marL="285750" indent="-285750" algn="just">
              <a:buFont typeface="Aptos"/>
              <a:buChar char="•"/>
            </a:pPr>
            <a:r>
              <a:rPr lang="es-PE"/>
              <a:t>Adecuar la ponderación de la calidad de la IES extranjera</a:t>
            </a:r>
            <a:endParaRPr lang="es-ES" dirty="0"/>
          </a:p>
          <a:p>
            <a:pPr marL="285750" indent="-285750" algn="just">
              <a:buFont typeface="Aptos"/>
              <a:buChar char="•"/>
            </a:pPr>
            <a:r>
              <a:rPr lang="es-PE"/>
              <a:t>Reincorporar el aval solidario</a:t>
            </a:r>
            <a:endParaRPr lang="es-ES" dirty="0"/>
          </a:p>
          <a:p>
            <a:pPr marL="285750" indent="-285750" algn="just">
              <a:buFont typeface="Aptos"/>
              <a:buChar char="•"/>
            </a:pPr>
            <a:r>
              <a:rPr lang="es-PE"/>
              <a:t>Implementar mecanismos cualitativos de validación </a:t>
            </a:r>
            <a:endParaRPr lang="es-ES" dirty="0"/>
          </a:p>
          <a:p>
            <a:pPr marL="285750" indent="-285750" algn="just">
              <a:buFont typeface="Aptos"/>
              <a:buChar char="•"/>
            </a:pPr>
            <a:r>
              <a:rPr lang="es-PE"/>
              <a:t>Fortalecer la difusión respecto al público objetivo de la beca</a:t>
            </a:r>
            <a:endParaRPr lang="es-ES" dirty="0"/>
          </a:p>
          <a:p>
            <a:pPr algn="just"/>
            <a:endParaRPr lang="es-ES" dirty="0"/>
          </a:p>
          <a:p>
            <a:pPr marL="285750" indent="-285750" algn="just">
              <a:buFont typeface="Arial"/>
              <a:buChar char="•"/>
            </a:pPr>
            <a:endParaRPr lang="es-ES" dirty="0"/>
          </a:p>
          <a:p>
            <a:pPr marL="285750" indent="-285750" algn="just">
              <a:buFont typeface="Aptos"/>
              <a:buChar char="•"/>
            </a:pPr>
            <a:r>
              <a:rPr lang="es-PE"/>
              <a:t>Fortalecer la comunicación institucional sobre el compromiso de retorno</a:t>
            </a:r>
            <a:endParaRPr lang="es-ES" dirty="0"/>
          </a:p>
          <a:p>
            <a:pPr marL="285750" indent="-285750" algn="just">
              <a:buFont typeface="Aptos"/>
              <a:buChar char="•"/>
            </a:pPr>
            <a:r>
              <a:rPr lang="es-PE"/>
              <a:t>Reinstaurar el componente de transferencia de conocimientos en regiones</a:t>
            </a:r>
            <a:endParaRPr lang="es-ES" dirty="0"/>
          </a:p>
          <a:p>
            <a:pPr marL="285750" indent="-285750" algn="just">
              <a:buFont typeface="Aptos"/>
              <a:buChar char="•"/>
            </a:pPr>
            <a:r>
              <a:rPr lang="es-PE"/>
              <a:t>Ampliar el periodo de cumplimiento mínimo del CSP</a:t>
            </a:r>
            <a:endParaRPr lang="es-ES" dirty="0"/>
          </a:p>
          <a:p>
            <a:pPr marL="285750" indent="-285750" algn="just">
              <a:buFont typeface="Aptos"/>
              <a:buChar char="•"/>
            </a:pPr>
            <a:r>
              <a:rPr lang="es-PE"/>
              <a:t>Elaborar un documento técnico normativo sobre devolución en caso de incumplimiento</a:t>
            </a:r>
            <a:endParaRPr lang="es-ES" dirty="0"/>
          </a:p>
          <a:p>
            <a:pPr marL="285750" indent="-285750" algn="just">
              <a:buFont typeface="Aptos"/>
              <a:buChar char="•"/>
            </a:pPr>
            <a:r>
              <a:rPr lang="es-PE"/>
              <a:t>Fortalecer la verificación del retorno mediante interoperabilidad institucional</a:t>
            </a:r>
            <a:endParaRPr lang="es-ES" dirty="0"/>
          </a:p>
          <a:p>
            <a:pPr marL="285750" indent="-285750" algn="just">
              <a:buFont typeface="Aptos"/>
              <a:buChar char="•"/>
            </a:pPr>
            <a:r>
              <a:rPr lang="es-PE"/>
              <a:t>Coordinar con SERVIR para adoptar buenas prácticas de servicio al Estado</a:t>
            </a:r>
            <a:endParaRPr lang="es-ES" dirty="0"/>
          </a:p>
          <a:p>
            <a:pPr algn="just"/>
            <a:endParaRPr lang="es-ES" dirty="0"/>
          </a:p>
          <a:p>
            <a:pPr marL="285750" indent="-285750" algn="just">
              <a:buFont typeface="Arial"/>
              <a:buChar char="•"/>
            </a:pPr>
            <a:endParaRPr lang="es-ES" dirty="0"/>
          </a:p>
          <a:p>
            <a:pPr marL="285750" indent="-285750" algn="just">
              <a:buFont typeface="Aptos"/>
              <a:buChar char="•"/>
            </a:pPr>
            <a:r>
              <a:rPr lang="es-PE"/>
              <a:t>Fortalecer el acompañamiento durante la formación en el extranjero</a:t>
            </a:r>
            <a:endParaRPr lang="es-ES" dirty="0"/>
          </a:p>
          <a:p>
            <a:pPr marL="285750" indent="-285750" algn="just">
              <a:buFont typeface="Aptos"/>
              <a:buChar char="•"/>
            </a:pPr>
            <a:r>
              <a:rPr lang="es-PE"/>
              <a:t>Implementar una plataforma digital de egresados BGB</a:t>
            </a:r>
            <a:endParaRPr lang="es-ES" dirty="0"/>
          </a:p>
          <a:p>
            <a:pPr marL="285750" indent="-285750" algn="just">
              <a:buFont typeface="Aptos"/>
              <a:buChar char="•"/>
            </a:pPr>
            <a:r>
              <a:rPr lang="es-PE"/>
              <a:t>Establecer mecanismos de coordinación con el CONCYTEC</a:t>
            </a:r>
            <a:endParaRPr lang="es-ES" dirty="0"/>
          </a:p>
          <a:p>
            <a:pPr marL="285750" indent="-285750" algn="just">
              <a:buFont typeface="Aptos"/>
              <a:buChar char="•"/>
            </a:pPr>
            <a:r>
              <a:rPr lang="es-PE"/>
              <a:t>Revisión del diseño financiero de la BGB</a:t>
            </a:r>
            <a:endParaRPr lang="es-ES" dirty="0"/>
          </a:p>
          <a:p>
            <a:pPr algn="just"/>
            <a:endParaRPr lang="es-E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66FE5D-9252-4C59-90F7-6019AB64CDC9}" type="slidenum">
              <a:rPr lang="es-PE" smtClean="0"/>
              <a:t>13</a:t>
            </a:fld>
            <a:endParaRPr lang="es-PE"/>
          </a:p>
        </p:txBody>
      </p:sp>
    </p:spTree>
    <p:extLst>
      <p:ext uri="{BB962C8B-B14F-4D97-AF65-F5344CB8AC3E}">
        <p14:creationId xmlns:p14="http://schemas.microsoft.com/office/powerpoint/2010/main" val="74310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El estudio se titula: “Experiencias de retorno con la Beca Generación del Bicentenario”, beca a la que nos referiremos como BGB para el resto de la presentación. </a:t>
            </a:r>
          </a:p>
          <a:p>
            <a:pPr rtl="0" fontAlgn="base"/>
            <a:r>
              <a:rPr lang="es-ES" sz="1200" b="0" i="0" kern="1200" dirty="0">
                <a:solidFill>
                  <a:schemeClr val="tx1"/>
                </a:solidFill>
                <a:effectLst/>
                <a:latin typeface="+mn-lt"/>
                <a:ea typeface="+mn-ea"/>
                <a:cs typeface="+mn-cs"/>
              </a:rPr>
              <a:t>Ahora bien, antes de presentarles el objetivo principal del estudio, aunque ya pueden intuirlo por el título, me gustaría contextualizar el problema de investigación.  </a:t>
            </a:r>
          </a:p>
          <a:p>
            <a:pPr rtl="0" fontAlgn="base"/>
            <a:r>
              <a:rPr lang="es-ES" sz="1200" b="0" i="0" kern="1200" dirty="0">
                <a:solidFill>
                  <a:schemeClr val="tx1"/>
                </a:solidFill>
                <a:effectLst/>
                <a:latin typeface="+mn-lt"/>
                <a:ea typeface="+mn-ea"/>
                <a:cs typeface="+mn-cs"/>
              </a:rPr>
              <a:t>Nos encontramos en un momento de globalización académica y creciente movilidad internacional. En ese marco las becas para posgrados en el extranjero se convierten en herramientas estratégicas para el fortalecimiento de capital humano. En el Perú, la BGB es uno de los principales mecanismos públicos que financia posgrados en el exterior, planteando el requisito explícito de retornar al país una vez culminados los estudios, por un periodo determinado, para contribuir con el desarrollo nacional. </a:t>
            </a:r>
          </a:p>
          <a:p>
            <a:pPr rtl="0" fontAlgn="base"/>
            <a:r>
              <a:rPr lang="es-ES" sz="1200" b="0" i="0" kern="1200" dirty="0">
                <a:solidFill>
                  <a:schemeClr val="tx1"/>
                </a:solidFill>
                <a:effectLst/>
                <a:latin typeface="+mn-lt"/>
                <a:ea typeface="+mn-ea"/>
                <a:cs typeface="+mn-cs"/>
              </a:rPr>
              <a:t>Dicho esto, a más de una década de la creación de la BGB, subsisten interrogantes respecto al retorno efectivo, las condiciones de reinserción laboral, y la correspondencia entre competencias adquiridas y oportunidades locales. Respecto al primer punto, el retorno efectivo, una investigación reciente de la misma Unidad de Estudios Sociales e Investigación, encontró que son menos de la mitad (37.9%) los beneficiarios que han cumplido con el Compromiso de Servicio al Perú, o CSP, hecho que resulta preocupante. </a:t>
            </a:r>
          </a:p>
          <a:p>
            <a:endParaRPr lang="es-PE" dirty="0"/>
          </a:p>
        </p:txBody>
      </p:sp>
      <p:sp>
        <p:nvSpPr>
          <p:cNvPr id="4" name="Slide Number Placeholder 3"/>
          <p:cNvSpPr>
            <a:spLocks noGrp="1"/>
          </p:cNvSpPr>
          <p:nvPr>
            <p:ph type="sldNum" sz="quarter" idx="5"/>
          </p:nvPr>
        </p:nvSpPr>
        <p:spPr/>
        <p:txBody>
          <a:bodyPr/>
          <a:lstStyle/>
          <a:p>
            <a:fld id="{0DB9A84A-733A-0C47-AC2B-F0C70F83A7E9}" type="slidenum">
              <a:rPr lang="en-US" smtClean="0"/>
              <a:t>2</a:t>
            </a:fld>
            <a:endParaRPr lang="en-US"/>
          </a:p>
        </p:txBody>
      </p:sp>
    </p:spTree>
    <p:extLst>
      <p:ext uri="{BB962C8B-B14F-4D97-AF65-F5344CB8AC3E}">
        <p14:creationId xmlns:p14="http://schemas.microsoft.com/office/powerpoint/2010/main" val="246653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Teniendo esto en cuenta, con este estudio nos propusimos analizar los factores que influyen en el retorno de los beneficiarios de la BGB y las experiencias asociadas a su proceso de reinserción laboral en el Perú. Para esto planteamos, apoyándonos en la literatura sobre el tema, identificar características a nivel personal, académico e institucional asociadas al retorno; y explorar los desafíos y oportunidades laborales tras el regreso al país. </a:t>
            </a:r>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3</a:t>
            </a:fld>
            <a:endParaRPr lang="es-PE"/>
          </a:p>
        </p:txBody>
      </p:sp>
    </p:spTree>
    <p:extLst>
      <p:ext uri="{BB962C8B-B14F-4D97-AF65-F5344CB8AC3E}">
        <p14:creationId xmlns:p14="http://schemas.microsoft.com/office/powerpoint/2010/main" val="107609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La literatura sobre movilidad académica internacional y retorno se centra en tres aspectos: el valor del posgrado, tanto instrumental como simbólico; los determinantes del retorno, personales, académicos e institucionales; y las experiencias de reinserción laboral. El valor del posgrado está vinculado tanto a empleabilidad como a prestigio; sin embargo, el acceso a este suele depender del capital cultural y social de origen, lo que en muchos casos termina reproduciendo desigualdades. Por otro lado, los estudios muestran que factores como el género, área de estudio (STEM/No STEM) y prestigio institucional afectan la probabilidad de retorno; a su vez, diseños de becas con mecanismos de corresponsabilidad tienden a elevar las tasas de retorno. </a:t>
            </a:r>
          </a:p>
          <a:p>
            <a:pPr rtl="0" fontAlgn="base"/>
            <a:r>
              <a:rPr lang="es-ES" sz="1200" b="0" i="0" kern="1200" dirty="0">
                <a:solidFill>
                  <a:schemeClr val="tx1"/>
                </a:solidFill>
                <a:effectLst/>
                <a:latin typeface="+mn-lt"/>
                <a:ea typeface="+mn-ea"/>
                <a:cs typeface="+mn-cs"/>
              </a:rPr>
              <a:t>El marco teórico que hemos utilizado combina la teoría del capital humano, los factores de expulsión y atracción de la teoría migratoria y la teoría sobre capitales (económico, social, y cultural).  </a:t>
            </a:r>
          </a:p>
          <a:p>
            <a:pPr rtl="0" fontAlgn="base"/>
            <a:r>
              <a:rPr lang="es-ES" sz="1200" b="0" i="0" kern="1200" dirty="0">
                <a:solidFill>
                  <a:schemeClr val="tx1"/>
                </a:solidFill>
                <a:effectLst/>
                <a:latin typeface="+mn-lt"/>
                <a:ea typeface="+mn-ea"/>
                <a:cs typeface="+mn-cs"/>
              </a:rPr>
              <a:t>Como contexto institucional, resulta relevante mencionar algunas de las modificaciones que ha experimentado la BGB desde su creación. Por un lado, se ha observado una disminución del peso del perfil profesional (es decir del porcentaje otorgado a la experiencia laboral en el puntaje al momento de otorgar la beca) y del componente socioeconómico; y por el otro lado una flexibilización del CSP (menos tiempo y ya no es necesario compartir conocimiento en regiones) </a:t>
            </a:r>
          </a:p>
          <a:p>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4</a:t>
            </a:fld>
            <a:endParaRPr lang="es-PE"/>
          </a:p>
        </p:txBody>
      </p:sp>
    </p:spTree>
    <p:extLst>
      <p:ext uri="{BB962C8B-B14F-4D97-AF65-F5344CB8AC3E}">
        <p14:creationId xmlns:p14="http://schemas.microsoft.com/office/powerpoint/2010/main" val="727807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En cuanto a la metodología, el estudio adoptó un diseño mixto, combinando análisis cuantitativo y cualitativo.  </a:t>
            </a:r>
          </a:p>
          <a:p>
            <a:pPr rtl="0" fontAlgn="base"/>
            <a:r>
              <a:rPr lang="es-ES" sz="1200" b="0" i="0" kern="1200" dirty="0">
                <a:solidFill>
                  <a:schemeClr val="tx1"/>
                </a:solidFill>
                <a:effectLst/>
                <a:latin typeface="+mn-lt"/>
                <a:ea typeface="+mn-ea"/>
                <a:cs typeface="+mn-cs"/>
              </a:rPr>
              <a:t>Para el componente cuantitativo se integraron bases administrativas del </a:t>
            </a:r>
            <a:r>
              <a:rPr lang="es-ES" sz="1200" b="0" i="0" kern="1200" dirty="0" err="1">
                <a:solidFill>
                  <a:schemeClr val="tx1"/>
                </a:solidFill>
                <a:effectLst/>
                <a:latin typeface="+mn-lt"/>
                <a:ea typeface="+mn-ea"/>
                <a:cs typeface="+mn-cs"/>
              </a:rPr>
              <a:t>Pronabec</a:t>
            </a:r>
            <a:r>
              <a:rPr lang="es-ES" sz="1200" b="0" i="0" kern="1200" dirty="0">
                <a:solidFill>
                  <a:schemeClr val="tx1"/>
                </a:solidFill>
                <a:effectLst/>
                <a:latin typeface="+mn-lt"/>
                <a:ea typeface="+mn-ea"/>
                <a:cs typeface="+mn-cs"/>
              </a:rPr>
              <a:t> (SIBEC), de la Superintendencia Nacional de </a:t>
            </a:r>
            <a:r>
              <a:rPr lang="es-ES" sz="1200" b="0" i="0" kern="1200" dirty="0" err="1">
                <a:solidFill>
                  <a:schemeClr val="tx1"/>
                </a:solidFill>
                <a:effectLst/>
                <a:latin typeface="+mn-lt"/>
                <a:ea typeface="+mn-ea"/>
                <a:cs typeface="+mn-cs"/>
              </a:rPr>
              <a:t>Migracines</a:t>
            </a:r>
            <a:r>
              <a:rPr lang="es-ES" sz="1200" b="0" i="0" kern="1200" dirty="0">
                <a:solidFill>
                  <a:schemeClr val="tx1"/>
                </a:solidFill>
                <a:effectLst/>
                <a:latin typeface="+mn-lt"/>
                <a:ea typeface="+mn-ea"/>
                <a:cs typeface="+mn-cs"/>
              </a:rPr>
              <a:t> (RIM) y de la SUNEDU (RNGT), consolidando una muestra de 1871 becarios de las convocatorias 2013 a 2013. El retorno se definió como una variable dicotómica (1=retornado) bajo el criterio de haber permanecido menos del 25% y 50% del tiempo posterior a la beca en el extranjero. Se estimó un modelo </a:t>
            </a:r>
            <a:r>
              <a:rPr lang="es-ES" sz="1200" b="0" i="0" kern="1200" dirty="0" err="1">
                <a:solidFill>
                  <a:schemeClr val="tx1"/>
                </a:solidFill>
                <a:effectLst/>
                <a:latin typeface="+mn-lt"/>
                <a:ea typeface="+mn-ea"/>
                <a:cs typeface="+mn-cs"/>
              </a:rPr>
              <a:t>logit</a:t>
            </a:r>
            <a:r>
              <a:rPr lang="es-ES" sz="1200" b="0" i="0" kern="1200" dirty="0">
                <a:solidFill>
                  <a:schemeClr val="tx1"/>
                </a:solidFill>
                <a:effectLst/>
                <a:latin typeface="+mn-lt"/>
                <a:ea typeface="+mn-ea"/>
                <a:cs typeface="+mn-cs"/>
              </a:rPr>
              <a:t> con efectos marginales, incorporando variables como sexo, edad, región de procedencia, área de estudio (STEM, no STEM), tipo de institución, país de destino y año de convocatoria. </a:t>
            </a:r>
          </a:p>
          <a:p>
            <a:pPr rtl="0" fontAlgn="base"/>
            <a:r>
              <a:rPr lang="es-ES" sz="1200" b="0" i="0" kern="1200" dirty="0">
                <a:solidFill>
                  <a:schemeClr val="tx1"/>
                </a:solidFill>
                <a:effectLst/>
                <a:latin typeface="+mn-lt"/>
                <a:ea typeface="+mn-ea"/>
                <a:cs typeface="+mn-cs"/>
              </a:rPr>
              <a:t>Respecto al componente cualitativo se realizaron 15 entrevistas semiestructuradas a ex beneficiarios que sí retornaron al Perú (7 mujeres y 8 hombres). Para la muestra se consideró a participantes que hayan terminado su posgrado hace dos años o más (para poder ver desarrollo profesional), y que vivan en Perú por más de 6 meses. Se buscó también diversidad por sexo, edad, tipo de programa (maestría o doctorado) y país de destino. Las entrevistas se realizaron de manera remota entre abril y mayo del 2025 y tuvieron una duración aproximada de entre una hora y hora y media. Fueron luego codificadas utilizando el software </a:t>
            </a:r>
            <a:r>
              <a:rPr lang="es-ES" sz="1200" b="0" i="0" kern="1200" dirty="0" err="1">
                <a:solidFill>
                  <a:schemeClr val="tx1"/>
                </a:solidFill>
                <a:effectLst/>
                <a:latin typeface="+mn-lt"/>
                <a:ea typeface="+mn-ea"/>
                <a:cs typeface="+mn-cs"/>
              </a:rPr>
              <a:t>Atlas.ti</a:t>
            </a:r>
            <a:r>
              <a:rPr lang="es-ES" sz="1200" b="0" i="0" kern="1200" dirty="0">
                <a:solidFill>
                  <a:schemeClr val="tx1"/>
                </a:solidFill>
                <a:effectLst/>
                <a:latin typeface="+mn-lt"/>
                <a:ea typeface="+mn-ea"/>
                <a:cs typeface="+mn-cs"/>
              </a:rPr>
              <a:t> </a:t>
            </a:r>
          </a:p>
          <a:p>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5</a:t>
            </a:fld>
            <a:endParaRPr lang="es-PE"/>
          </a:p>
        </p:txBody>
      </p:sp>
    </p:spTree>
    <p:extLst>
      <p:ext uri="{BB962C8B-B14F-4D97-AF65-F5344CB8AC3E}">
        <p14:creationId xmlns:p14="http://schemas.microsoft.com/office/powerpoint/2010/main" val="8595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s-ES" sz="1200" b="0" i="0" kern="1200" dirty="0">
                <a:solidFill>
                  <a:schemeClr val="tx1"/>
                </a:solidFill>
                <a:effectLst/>
                <a:latin typeface="+mn-lt"/>
                <a:ea typeface="+mn-ea"/>
                <a:cs typeface="+mn-cs"/>
              </a:rPr>
              <a:t>Pasando a los resultados, encontramos en primer lugar, desde lo cuantitativo, que al considerar los criterios del 50% y 25%, 24.1% y 32.2%, respectivamente, no retornó al país tras culminar su formación. Dicho esto, esta proporción muestra variaciones significativas por convocatorias, llegando hasta 47.5% y 58.4%, respectivamente, en el 2021. Ello coincide con modificaciones en las bases de postulación y en la flexibilización del CSP. Esta tendencia sugiere que los cambios institucionales redujeron los incentivos y mecanismos de control del retorno efectivo.  </a:t>
            </a:r>
          </a:p>
          <a:p>
            <a:pPr rtl="0" fontAlgn="base"/>
            <a:r>
              <a:rPr lang="es-ES" sz="1200" b="0" i="0" kern="1200" dirty="0">
                <a:solidFill>
                  <a:schemeClr val="tx1"/>
                </a:solidFill>
                <a:effectLst/>
                <a:latin typeface="+mn-lt"/>
                <a:ea typeface="+mn-ea"/>
                <a:cs typeface="+mn-cs"/>
              </a:rPr>
              <a:t>Además, el modelo de elección discreta identificó que el retorno se ve influenciado por factores personales, académicos y de contexto. Las variables significativas incluyeron el sexo, la región de procedencia, el área de estudios, y características institucionales. </a:t>
            </a:r>
          </a:p>
          <a:p>
            <a:pPr rtl="0" fontAlgn="base"/>
            <a:r>
              <a:rPr lang="es-ES" sz="1200" b="0" i="0" kern="1200" dirty="0">
                <a:solidFill>
                  <a:schemeClr val="tx1"/>
                </a:solidFill>
                <a:effectLst/>
                <a:latin typeface="+mn-lt"/>
                <a:ea typeface="+mn-ea"/>
                <a:cs typeface="+mn-cs"/>
              </a:rPr>
              <a:t>Las mujeres presentaron menor probabilidad de retorno, en línea con lo encontrado por otros estudios. Esto puede asociarse a las desigualdades estructurales del mercado laboral peruano en donde las mujeres con posgrado perciben en promedio 25.9% menos ingresos que los hombres. </a:t>
            </a:r>
          </a:p>
          <a:p>
            <a:pPr rtl="0" fontAlgn="base"/>
            <a:r>
              <a:rPr lang="es-ES" sz="1200" b="0" i="0" kern="1200" dirty="0">
                <a:solidFill>
                  <a:schemeClr val="tx1"/>
                </a:solidFill>
                <a:effectLst/>
                <a:latin typeface="+mn-lt"/>
                <a:ea typeface="+mn-ea"/>
                <a:cs typeface="+mn-cs"/>
              </a:rPr>
              <a:t>Asimismo, los becarios procedentes de Lima Metropolitana registraron menor propensión a retornar, confirmando lo estipulado en la literatura sobre la centralización del capital social y las mejores perspectivas de empleabilidad para profesionales limeños en el extranjero. </a:t>
            </a:r>
          </a:p>
          <a:p>
            <a:pPr rtl="0" fontAlgn="base"/>
            <a:r>
              <a:rPr lang="es-ES" sz="1200" b="0" i="0" kern="1200" dirty="0">
                <a:solidFill>
                  <a:schemeClr val="tx1"/>
                </a:solidFill>
                <a:effectLst/>
                <a:latin typeface="+mn-lt"/>
                <a:ea typeface="+mn-ea"/>
                <a:cs typeface="+mn-cs"/>
              </a:rPr>
              <a:t>Por otro lado, la localización del posgrado tuvo un efecto diferencial: quienes estudiaron en América Latina mostraron una probabilidad significativamente mayor de retornar. </a:t>
            </a:r>
          </a:p>
          <a:p>
            <a:pPr rtl="0" fontAlgn="base"/>
            <a:r>
              <a:rPr lang="es-ES" sz="1200" b="0" i="0" kern="1200" dirty="0">
                <a:solidFill>
                  <a:schemeClr val="tx1"/>
                </a:solidFill>
                <a:effectLst/>
                <a:latin typeface="+mn-lt"/>
                <a:ea typeface="+mn-ea"/>
                <a:cs typeface="+mn-cs"/>
              </a:rPr>
              <a:t>Las convocatorias que incorporaron mecanismos de corresponsabilidad, como el aval solidario y la visita domiciliaria, presentaron mayores tasas de retorno. Al igual que las que incluyen mecanismos cualitativos como las entrevistas o ensayos. </a:t>
            </a:r>
          </a:p>
          <a:p>
            <a:pPr rtl="0" fontAlgn="base"/>
            <a:r>
              <a:rPr lang="es-ES" sz="1200" b="0" i="0" kern="1200" dirty="0">
                <a:solidFill>
                  <a:schemeClr val="tx1"/>
                </a:solidFill>
                <a:effectLst/>
                <a:latin typeface="+mn-lt"/>
                <a:ea typeface="+mn-ea"/>
                <a:cs typeface="+mn-cs"/>
              </a:rPr>
              <a:t>Finalmente, en términos de inversión, la mediana de financiamiento por becario aumentó sostenidamente entre 2013 y 2025, alcanzando niveles superiores a doscientos treinta mil soles por estudiante. Sin embargo, la tasa de retorno efectiva sugiere una pérdida del capital humano formado. Esto plantea la necesidad de mecanismos de seguimiento y reinserción más robustos. </a:t>
            </a:r>
          </a:p>
          <a:p>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7</a:t>
            </a:fld>
            <a:endParaRPr lang="es-PE"/>
          </a:p>
        </p:txBody>
      </p:sp>
    </p:spTree>
    <p:extLst>
      <p:ext uri="{BB962C8B-B14F-4D97-AF65-F5344CB8AC3E}">
        <p14:creationId xmlns:p14="http://schemas.microsoft.com/office/powerpoint/2010/main" val="253247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Por el lado cualitativo, los resultados se dividieron en cinco secciones considerando las experiencias previas al posgrado, el tiempo de estudios, y la reinserción laboral y desarrollo profesional. </a:t>
            </a:r>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8</a:t>
            </a:fld>
            <a:endParaRPr lang="es-PE"/>
          </a:p>
        </p:txBody>
      </p:sp>
    </p:spTree>
    <p:extLst>
      <p:ext uri="{BB962C8B-B14F-4D97-AF65-F5344CB8AC3E}">
        <p14:creationId xmlns:p14="http://schemas.microsoft.com/office/powerpoint/2010/main" val="272635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Respecto a las motivaciones detrás de estudiar un posgrado en el extranjero, los entrevistados resaltaron el deseo de recibir una educación de mayor calidad, y de fortalecer su perfil profesional. Otros comentaron que se vieron motivados por el deseo de conocer otros países y realidades, y ampliar sus redes académicas y profesionales. Sobre porqué eligieron la BGB, destacaron la cobertura integral del financiamiento, la oportunidad de acceder a instituciones de prestigio global, y la accesibilidad de la beca (sencillo cumplir con los requisitos en comparación a otras becas).  </a:t>
            </a:r>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9</a:t>
            </a:fld>
            <a:endParaRPr lang="es-PE"/>
          </a:p>
        </p:txBody>
      </p:sp>
    </p:spTree>
    <p:extLst>
      <p:ext uri="{BB962C8B-B14F-4D97-AF65-F5344CB8AC3E}">
        <p14:creationId xmlns:p14="http://schemas.microsoft.com/office/powerpoint/2010/main" val="79836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Sobre la experiencia de estudios de posgrado en el extranjero con BGB se encontró una correspondencia con las motivaciones antes mencionadas. Así, los entrevistados tienen, en general una valoración positiva de la calidad educativa recibida y aprecian el haber podido ampliar su capital social. Sin embargo, también mencionan algunos retos en el proceso como demoras en los desembolsos, y la falta de un mayor acompañamiento institucional. Comentan además haber experimentado dificultades prácticas y afectivas propias del proceso de adaptación a otro país.  </a:t>
            </a:r>
            <a:endParaRPr lang="es-PE" dirty="0"/>
          </a:p>
        </p:txBody>
      </p:sp>
      <p:sp>
        <p:nvSpPr>
          <p:cNvPr id="4" name="Marcador de número de diapositiva 3"/>
          <p:cNvSpPr>
            <a:spLocks noGrp="1"/>
          </p:cNvSpPr>
          <p:nvPr>
            <p:ph type="sldNum" sz="quarter" idx="5"/>
          </p:nvPr>
        </p:nvSpPr>
        <p:spPr/>
        <p:txBody>
          <a:bodyPr/>
          <a:lstStyle/>
          <a:p>
            <a:fld id="{9766FE5D-9252-4C59-90F7-6019AB64CDC9}" type="slidenum">
              <a:rPr lang="es-PE" smtClean="0"/>
              <a:t>10</a:t>
            </a:fld>
            <a:endParaRPr lang="es-PE"/>
          </a:p>
        </p:txBody>
      </p:sp>
    </p:spTree>
    <p:extLst>
      <p:ext uri="{BB962C8B-B14F-4D97-AF65-F5344CB8AC3E}">
        <p14:creationId xmlns:p14="http://schemas.microsoft.com/office/powerpoint/2010/main" val="1347571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665950" y="277138"/>
            <a:ext cx="2114496" cy="220432"/>
          </a:xfrm>
          <a:prstGeom prst="rect">
            <a:avLst/>
          </a:prstGeom>
        </p:spPr>
      </p:pic>
      <p:pic>
        <p:nvPicPr>
          <p:cNvPr id="9" name="Imagen 8">
            <a:extLst>
              <a:ext uri="{FF2B5EF4-FFF2-40B4-BE49-F238E27FC236}">
                <a16:creationId xmlns:a16="http://schemas.microsoft.com/office/drawing/2014/main" id="{FF875F15-E41A-FC4D-A62F-10936F0139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710" y="286873"/>
            <a:ext cx="4359655" cy="820467"/>
          </a:xfrm>
          <a:prstGeom prst="rect">
            <a:avLst/>
          </a:prstGeom>
        </p:spPr>
      </p:pic>
      <p:pic>
        <p:nvPicPr>
          <p:cNvPr id="10" name="Imagen 9">
            <a:extLst>
              <a:ext uri="{FF2B5EF4-FFF2-40B4-BE49-F238E27FC236}">
                <a16:creationId xmlns:a16="http://schemas.microsoft.com/office/drawing/2014/main" id="{C3BB95EE-C9AB-A24B-9441-12A05452AFB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33" t="25725" r="7377" b="23912"/>
          <a:stretch/>
        </p:blipFill>
        <p:spPr>
          <a:xfrm>
            <a:off x="550681" y="2243636"/>
            <a:ext cx="4633002" cy="2658762"/>
          </a:xfrm>
          <a:prstGeom prst="rect">
            <a:avLst/>
          </a:prstGeom>
        </p:spPr>
      </p:pic>
      <p:pic>
        <p:nvPicPr>
          <p:cNvPr id="2" name="Imagen 1"/>
          <p:cNvPicPr>
            <a:picLocks noChangeAspect="1"/>
          </p:cNvPicPr>
          <p:nvPr userDrawn="1"/>
        </p:nvPicPr>
        <p:blipFill rotWithShape="1">
          <a:blip r:embed="rId5"/>
          <a:srcRect t="13905" r="27149" b="50068"/>
          <a:stretch/>
        </p:blipFill>
        <p:spPr>
          <a:xfrm>
            <a:off x="-1209655" y="-38101"/>
            <a:ext cx="14163655" cy="6877051"/>
          </a:xfrm>
          <a:prstGeom prst="rect">
            <a:avLst/>
          </a:prstGeom>
        </p:spPr>
      </p:pic>
    </p:spTree>
    <p:extLst>
      <p:ext uri="{BB962C8B-B14F-4D97-AF65-F5344CB8AC3E}">
        <p14:creationId xmlns:p14="http://schemas.microsoft.com/office/powerpoint/2010/main" val="68309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Blank">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185"/>
          <a:stretch/>
        </p:blipFill>
        <p:spPr>
          <a:xfrm>
            <a:off x="8568063" y="320466"/>
            <a:ext cx="2953377" cy="640227"/>
          </a:xfrm>
          <a:prstGeom prst="rect">
            <a:avLst/>
          </a:prstGeom>
        </p:spPr>
      </p:pic>
      <p:sp>
        <p:nvSpPr>
          <p:cNvPr id="7" name="object 5">
            <a:extLst>
              <a:ext uri="{FF2B5EF4-FFF2-40B4-BE49-F238E27FC236}">
                <a16:creationId xmlns:a16="http://schemas.microsoft.com/office/drawing/2014/main" id="{2ACD7EC3-3E96-8F40-ADCF-02270938E2CF}"/>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3" name="Imagen 2"/>
          <p:cNvPicPr>
            <a:picLocks noChangeAspect="1"/>
          </p:cNvPicPr>
          <p:nvPr userDrawn="1"/>
        </p:nvPicPr>
        <p:blipFill rotWithShape="1">
          <a:blip r:embed="rId3"/>
          <a:srcRect l="8071" t="19244"/>
          <a:stretch/>
        </p:blipFill>
        <p:spPr>
          <a:xfrm>
            <a:off x="-12700" y="0"/>
            <a:ext cx="6501229" cy="1477001"/>
          </a:xfrm>
          <a:prstGeom prst="rect">
            <a:avLst/>
          </a:prstGeom>
        </p:spPr>
      </p:pic>
    </p:spTree>
    <p:extLst>
      <p:ext uri="{BB962C8B-B14F-4D97-AF65-F5344CB8AC3E}">
        <p14:creationId xmlns:p14="http://schemas.microsoft.com/office/powerpoint/2010/main" val="109825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Blank">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905"/>
          <a:stretch/>
        </p:blipFill>
        <p:spPr>
          <a:xfrm>
            <a:off x="8568064" y="320466"/>
            <a:ext cx="2996920" cy="640227"/>
          </a:xfrm>
          <a:prstGeom prst="rect">
            <a:avLst/>
          </a:prstGeom>
        </p:spPr>
      </p:pic>
      <p:sp>
        <p:nvSpPr>
          <p:cNvPr id="7" name="object 5">
            <a:extLst>
              <a:ext uri="{FF2B5EF4-FFF2-40B4-BE49-F238E27FC236}">
                <a16:creationId xmlns:a16="http://schemas.microsoft.com/office/drawing/2014/main" id="{2ACD7EC3-3E96-8F40-ADCF-02270938E2CF}"/>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3" name="Imagen 2"/>
          <p:cNvPicPr>
            <a:picLocks noChangeAspect="1"/>
          </p:cNvPicPr>
          <p:nvPr userDrawn="1"/>
        </p:nvPicPr>
        <p:blipFill rotWithShape="1">
          <a:blip r:embed="rId3"/>
          <a:srcRect l="8071" t="20632"/>
          <a:stretch/>
        </p:blipFill>
        <p:spPr>
          <a:xfrm>
            <a:off x="-6350" y="0"/>
            <a:ext cx="6501229" cy="1451601"/>
          </a:xfrm>
          <a:prstGeom prst="rect">
            <a:avLst/>
          </a:prstGeom>
        </p:spPr>
      </p:pic>
    </p:spTree>
    <p:extLst>
      <p:ext uri="{BB962C8B-B14F-4D97-AF65-F5344CB8AC3E}">
        <p14:creationId xmlns:p14="http://schemas.microsoft.com/office/powerpoint/2010/main" val="3939599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29"/>
          <a:stretch/>
        </p:blipFill>
        <p:spPr>
          <a:xfrm>
            <a:off x="8568064" y="320466"/>
            <a:ext cx="2962086" cy="640227"/>
          </a:xfrm>
          <a:prstGeom prst="rect">
            <a:avLst/>
          </a:prstGeom>
        </p:spPr>
      </p:pic>
    </p:spTree>
    <p:extLst>
      <p:ext uri="{BB962C8B-B14F-4D97-AF65-F5344CB8AC3E}">
        <p14:creationId xmlns:p14="http://schemas.microsoft.com/office/powerpoint/2010/main" val="3693193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BCAFC839-081E-5E41-8BD0-7F15C75B847C}"/>
              </a:ext>
            </a:extLst>
          </p:cNvPr>
          <p:cNvSpPr txBox="1"/>
          <p:nvPr userDrawn="1"/>
        </p:nvSpPr>
        <p:spPr>
          <a:xfrm>
            <a:off x="966580" y="2669463"/>
            <a:ext cx="6512759" cy="689420"/>
          </a:xfrm>
          <a:prstGeom prst="rect">
            <a:avLst/>
          </a:prstGeom>
          <a:noFill/>
        </p:spPr>
        <p:txBody>
          <a:bodyPr wrap="square" rtlCol="0">
            <a:spAutoFit/>
          </a:bodyPr>
          <a:lstStyle/>
          <a:p>
            <a:pPr lvl="0" algn="just" fontAlgn="base"/>
            <a:r>
              <a:rPr lang="es-PE" sz="1940" b="1">
                <a:solidFill>
                  <a:srgbClr val="0070C0"/>
                </a:solidFill>
                <a:latin typeface="+mn-lt"/>
                <a:cs typeface="Arial" panose="020B0604020202020204" pitchFamily="34" charset="0"/>
              </a:rPr>
              <a:t>Subtítulo</a:t>
            </a:r>
          </a:p>
          <a:p>
            <a:pPr marL="450525" lvl="1" indent="-173279" algn="just" fontAlgn="base">
              <a:buFont typeface="Arial" panose="020B0604020202020204" pitchFamily="34" charset="0"/>
              <a:buChar char="•"/>
            </a:pPr>
            <a:r>
              <a:rPr lang="es-PE" sz="1940">
                <a:solidFill>
                  <a:schemeClr val="bg1">
                    <a:lumMod val="50000"/>
                  </a:schemeClr>
                </a:solidFill>
                <a:latin typeface="+mn-lt"/>
                <a:cs typeface="Arial" panose="020B0604020202020204" pitchFamily="34" charset="0"/>
              </a:rPr>
              <a:t>cuerpo de texto</a:t>
            </a:r>
          </a:p>
        </p:txBody>
      </p:sp>
      <p:sp>
        <p:nvSpPr>
          <p:cNvPr id="11" name="object 5">
            <a:extLst>
              <a:ext uri="{FF2B5EF4-FFF2-40B4-BE49-F238E27FC236}">
                <a16:creationId xmlns:a16="http://schemas.microsoft.com/office/drawing/2014/main" id="{BC512ACD-232B-EC7C-D931-C49BB1667F0E}"/>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12" name="Imagen 11">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697"/>
          <a:stretch/>
        </p:blipFill>
        <p:spPr>
          <a:xfrm>
            <a:off x="8568064" y="320466"/>
            <a:ext cx="2935960" cy="640227"/>
          </a:xfrm>
          <a:prstGeom prst="rect">
            <a:avLst/>
          </a:prstGeom>
        </p:spPr>
      </p:pic>
      <p:pic>
        <p:nvPicPr>
          <p:cNvPr id="2" name="Imagen 1"/>
          <p:cNvPicPr>
            <a:picLocks noChangeAspect="1"/>
          </p:cNvPicPr>
          <p:nvPr userDrawn="1"/>
        </p:nvPicPr>
        <p:blipFill rotWithShape="1">
          <a:blip r:embed="rId3"/>
          <a:srcRect l="26685" t="62359"/>
          <a:stretch/>
        </p:blipFill>
        <p:spPr>
          <a:xfrm>
            <a:off x="-19050" y="0"/>
            <a:ext cx="10503682" cy="5321567"/>
          </a:xfrm>
          <a:prstGeom prst="rect">
            <a:avLst/>
          </a:prstGeom>
        </p:spPr>
      </p:pic>
    </p:spTree>
    <p:extLst>
      <p:ext uri="{BB962C8B-B14F-4D97-AF65-F5344CB8AC3E}">
        <p14:creationId xmlns:p14="http://schemas.microsoft.com/office/powerpoint/2010/main" val="406674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Blank">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BC512ACD-232B-EC7C-D931-C49BB1667F0E}"/>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12" name="Imagen 11">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260"/>
          <a:stretch/>
        </p:blipFill>
        <p:spPr>
          <a:xfrm>
            <a:off x="8568064" y="320466"/>
            <a:ext cx="2916796" cy="640227"/>
          </a:xfrm>
          <a:prstGeom prst="rect">
            <a:avLst/>
          </a:prstGeom>
        </p:spPr>
      </p:pic>
      <p:pic>
        <p:nvPicPr>
          <p:cNvPr id="6" name="pasted-image.pdf" descr="pasted-image.pdf">
            <a:extLst>
              <a:ext uri="{FF2B5EF4-FFF2-40B4-BE49-F238E27FC236}">
                <a16:creationId xmlns:a16="http://schemas.microsoft.com/office/drawing/2014/main" id="{CE316879-A135-AB4E-AD72-5E7DCC52867E}"/>
              </a:ext>
            </a:extLst>
          </p:cNvPr>
          <p:cNvPicPr>
            <a:picLocks noChangeAspect="1"/>
          </p:cNvPicPr>
          <p:nvPr userDrawn="1"/>
        </p:nvPicPr>
        <p:blipFill rotWithShape="1">
          <a:blip r:embed="rId3"/>
          <a:srcRect l="39298" t="13903" b="30589"/>
          <a:stretch/>
        </p:blipFill>
        <p:spPr>
          <a:xfrm>
            <a:off x="0" y="-19051"/>
            <a:ext cx="6358928" cy="6896101"/>
          </a:xfrm>
          <a:prstGeom prst="rect">
            <a:avLst/>
          </a:prstGeom>
          <a:ln w="12700" cap="flat">
            <a:noFill/>
            <a:miter lim="400000"/>
          </a:ln>
          <a:effectLst/>
        </p:spPr>
      </p:pic>
      <p:sp>
        <p:nvSpPr>
          <p:cNvPr id="7" name="CuadroTexto 6">
            <a:extLst>
              <a:ext uri="{FF2B5EF4-FFF2-40B4-BE49-F238E27FC236}">
                <a16:creationId xmlns:a16="http://schemas.microsoft.com/office/drawing/2014/main" id="{CD36F967-C036-994B-9825-7508AAABB9CB}"/>
              </a:ext>
            </a:extLst>
          </p:cNvPr>
          <p:cNvSpPr txBox="1"/>
          <p:nvPr userDrawn="1"/>
        </p:nvSpPr>
        <p:spPr>
          <a:xfrm>
            <a:off x="7232449" y="2504321"/>
            <a:ext cx="3956318" cy="540276"/>
          </a:xfrm>
          <a:prstGeom prst="rect">
            <a:avLst/>
          </a:prstGeom>
          <a:noFill/>
        </p:spPr>
        <p:txBody>
          <a:bodyPr wrap="square" rtlCol="0">
            <a:spAutoFit/>
          </a:bodyPr>
          <a:lstStyle/>
          <a:p>
            <a:r>
              <a:rPr lang="es-ES" sz="2911" spc="97">
                <a:solidFill>
                  <a:schemeClr val="tx1">
                    <a:lumMod val="50000"/>
                    <a:lumOff val="50000"/>
                  </a:schemeClr>
                </a:solidFill>
                <a:latin typeface="+mn-lt"/>
                <a:cs typeface="Poppins" pitchFamily="2" charset="77"/>
              </a:rPr>
              <a:t>Texto</a:t>
            </a:r>
            <a:endParaRPr lang="es-ES" sz="2911" b="1">
              <a:solidFill>
                <a:schemeClr val="tx1">
                  <a:lumMod val="50000"/>
                  <a:lumOff val="50000"/>
                </a:schemeClr>
              </a:solidFill>
              <a:latin typeface="+mn-lt"/>
              <a:cs typeface="Poppins" pitchFamily="2" charset="77"/>
            </a:endParaRPr>
          </a:p>
        </p:txBody>
      </p:sp>
    </p:spTree>
    <p:extLst>
      <p:ext uri="{BB962C8B-B14F-4D97-AF65-F5344CB8AC3E}">
        <p14:creationId xmlns:p14="http://schemas.microsoft.com/office/powerpoint/2010/main" val="209121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Blank">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BC512ACD-232B-EC7C-D931-C49BB1667F0E}"/>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12" name="Imagen 11">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61"/>
          <a:stretch/>
        </p:blipFill>
        <p:spPr>
          <a:xfrm>
            <a:off x="8568063" y="320466"/>
            <a:ext cx="2988211" cy="640227"/>
          </a:xfrm>
          <a:prstGeom prst="rect">
            <a:avLst/>
          </a:prstGeom>
        </p:spPr>
      </p:pic>
      <p:pic>
        <p:nvPicPr>
          <p:cNvPr id="9" name="Imagen 8">
            <a:extLst>
              <a:ext uri="{FF2B5EF4-FFF2-40B4-BE49-F238E27FC236}">
                <a16:creationId xmlns:a16="http://schemas.microsoft.com/office/drawing/2014/main" id="{C3A1F97C-D27D-E64D-9B83-5FC40D0C0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586" y="2998561"/>
            <a:ext cx="6421527" cy="824038"/>
          </a:xfrm>
          <a:prstGeom prst="rect">
            <a:avLst/>
          </a:prstGeom>
        </p:spPr>
      </p:pic>
      <p:pic>
        <p:nvPicPr>
          <p:cNvPr id="10" name="Imagen 9">
            <a:extLst>
              <a:ext uri="{FF2B5EF4-FFF2-40B4-BE49-F238E27FC236}">
                <a16:creationId xmlns:a16="http://schemas.microsoft.com/office/drawing/2014/main" id="{01FF9484-9C6A-B645-BAD8-5D5ED2E03AA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33" t="25725" r="7377" b="23912"/>
          <a:stretch/>
        </p:blipFill>
        <p:spPr>
          <a:xfrm>
            <a:off x="7158853" y="2243636"/>
            <a:ext cx="4633002" cy="2658762"/>
          </a:xfrm>
          <a:prstGeom prst="rect">
            <a:avLst/>
          </a:prstGeom>
        </p:spPr>
      </p:pic>
      <p:pic>
        <p:nvPicPr>
          <p:cNvPr id="2" name="Imagen 1"/>
          <p:cNvPicPr>
            <a:picLocks noChangeAspect="1"/>
          </p:cNvPicPr>
          <p:nvPr userDrawn="1"/>
        </p:nvPicPr>
        <p:blipFill rotWithShape="1">
          <a:blip r:embed="rId5"/>
          <a:srcRect l="15357" r="21477" b="63483"/>
          <a:stretch/>
        </p:blipFill>
        <p:spPr>
          <a:xfrm>
            <a:off x="-19050" y="3279131"/>
            <a:ext cx="12192000" cy="3559819"/>
          </a:xfrm>
          <a:prstGeom prst="rect">
            <a:avLst/>
          </a:prstGeom>
        </p:spPr>
      </p:pic>
    </p:spTree>
    <p:extLst>
      <p:ext uri="{BB962C8B-B14F-4D97-AF65-F5344CB8AC3E}">
        <p14:creationId xmlns:p14="http://schemas.microsoft.com/office/powerpoint/2010/main" val="48798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Blank">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953"/>
          <a:stretch/>
        </p:blipFill>
        <p:spPr>
          <a:xfrm>
            <a:off x="8568063" y="320466"/>
            <a:ext cx="2927251" cy="640227"/>
          </a:xfrm>
          <a:prstGeom prst="rect">
            <a:avLst/>
          </a:prstGeom>
        </p:spPr>
      </p:pic>
      <p:sp>
        <p:nvSpPr>
          <p:cNvPr id="7" name="object 5">
            <a:extLst>
              <a:ext uri="{FF2B5EF4-FFF2-40B4-BE49-F238E27FC236}">
                <a16:creationId xmlns:a16="http://schemas.microsoft.com/office/drawing/2014/main" id="{2ACD7EC3-3E96-8F40-ADCF-02270938E2CF}"/>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sp>
        <p:nvSpPr>
          <p:cNvPr id="11" name="Elipse 10"/>
          <p:cNvSpPr/>
          <p:nvPr userDrawn="1"/>
        </p:nvSpPr>
        <p:spPr>
          <a:xfrm>
            <a:off x="-583444" y="-363702"/>
            <a:ext cx="7047743" cy="1801649"/>
          </a:xfrm>
          <a:custGeom>
            <a:avLst/>
            <a:gdLst>
              <a:gd name="connsiteX0" fmla="*/ 0 w 6400800"/>
              <a:gd name="connsiteY0" fmla="*/ 952163 h 1904326"/>
              <a:gd name="connsiteX1" fmla="*/ 3200400 w 6400800"/>
              <a:gd name="connsiteY1" fmla="*/ 0 h 1904326"/>
              <a:gd name="connsiteX2" fmla="*/ 6400800 w 6400800"/>
              <a:gd name="connsiteY2" fmla="*/ 952163 h 1904326"/>
              <a:gd name="connsiteX3" fmla="*/ 3200400 w 6400800"/>
              <a:gd name="connsiteY3" fmla="*/ 1904326 h 1904326"/>
              <a:gd name="connsiteX4" fmla="*/ 0 w 6400800"/>
              <a:gd name="connsiteY4" fmla="*/ 952163 h 1904326"/>
              <a:gd name="connsiteX0" fmla="*/ 0 w 5740400"/>
              <a:gd name="connsiteY0" fmla="*/ 1403982 h 1938049"/>
              <a:gd name="connsiteX1" fmla="*/ 2540000 w 5740400"/>
              <a:gd name="connsiteY1" fmla="*/ 7319 h 1938049"/>
              <a:gd name="connsiteX2" fmla="*/ 5740400 w 5740400"/>
              <a:gd name="connsiteY2" fmla="*/ 959482 h 1938049"/>
              <a:gd name="connsiteX3" fmla="*/ 2540000 w 5740400"/>
              <a:gd name="connsiteY3" fmla="*/ 1911645 h 1938049"/>
              <a:gd name="connsiteX4" fmla="*/ 0 w 5740400"/>
              <a:gd name="connsiteY4" fmla="*/ 1403982 h 1938049"/>
              <a:gd name="connsiteX0" fmla="*/ 0 w 5740400"/>
              <a:gd name="connsiteY0" fmla="*/ 1403982 h 1938049"/>
              <a:gd name="connsiteX1" fmla="*/ 2540000 w 5740400"/>
              <a:gd name="connsiteY1" fmla="*/ 7319 h 1938049"/>
              <a:gd name="connsiteX2" fmla="*/ 5740400 w 5740400"/>
              <a:gd name="connsiteY2" fmla="*/ 959482 h 1938049"/>
              <a:gd name="connsiteX3" fmla="*/ 2540000 w 5740400"/>
              <a:gd name="connsiteY3" fmla="*/ 1911645 h 1938049"/>
              <a:gd name="connsiteX4" fmla="*/ 0 w 5740400"/>
              <a:gd name="connsiteY4" fmla="*/ 1403982 h 1938049"/>
              <a:gd name="connsiteX0" fmla="*/ 0 w 6629400"/>
              <a:gd name="connsiteY0" fmla="*/ 1426916 h 1981023"/>
              <a:gd name="connsiteX1" fmla="*/ 2540000 w 6629400"/>
              <a:gd name="connsiteY1" fmla="*/ 30253 h 1981023"/>
              <a:gd name="connsiteX2" fmla="*/ 6629400 w 6629400"/>
              <a:gd name="connsiteY2" fmla="*/ 690316 h 1981023"/>
              <a:gd name="connsiteX3" fmla="*/ 2540000 w 6629400"/>
              <a:gd name="connsiteY3" fmla="*/ 1934579 h 1981023"/>
              <a:gd name="connsiteX4" fmla="*/ 0 w 6629400"/>
              <a:gd name="connsiteY4" fmla="*/ 1426916 h 1981023"/>
              <a:gd name="connsiteX0" fmla="*/ 0 w 6645049"/>
              <a:gd name="connsiteY0" fmla="*/ 1416058 h 1931161"/>
              <a:gd name="connsiteX1" fmla="*/ 2540000 w 6645049"/>
              <a:gd name="connsiteY1" fmla="*/ 19395 h 1931161"/>
              <a:gd name="connsiteX2" fmla="*/ 6629400 w 6645049"/>
              <a:gd name="connsiteY2" fmla="*/ 679458 h 1931161"/>
              <a:gd name="connsiteX3" fmla="*/ 4902200 w 6645049"/>
              <a:gd name="connsiteY3" fmla="*/ 1644322 h 1931161"/>
              <a:gd name="connsiteX4" fmla="*/ 2540000 w 6645049"/>
              <a:gd name="connsiteY4" fmla="*/ 1923721 h 1931161"/>
              <a:gd name="connsiteX5" fmla="*/ 0 w 6645049"/>
              <a:gd name="connsiteY5" fmla="*/ 1416058 h 1931161"/>
              <a:gd name="connsiteX0" fmla="*/ 0 w 6670162"/>
              <a:gd name="connsiteY0" fmla="*/ 1417036 h 1932139"/>
              <a:gd name="connsiteX1" fmla="*/ 2540000 w 6670162"/>
              <a:gd name="connsiteY1" fmla="*/ 20373 h 1932139"/>
              <a:gd name="connsiteX2" fmla="*/ 6654800 w 6670162"/>
              <a:gd name="connsiteY2" fmla="*/ 667736 h 1932139"/>
              <a:gd name="connsiteX3" fmla="*/ 4902200 w 6670162"/>
              <a:gd name="connsiteY3" fmla="*/ 1645300 h 1932139"/>
              <a:gd name="connsiteX4" fmla="*/ 2540000 w 6670162"/>
              <a:gd name="connsiteY4" fmla="*/ 1924699 h 1932139"/>
              <a:gd name="connsiteX5" fmla="*/ 0 w 6670162"/>
              <a:gd name="connsiteY5" fmla="*/ 1417036 h 1932139"/>
              <a:gd name="connsiteX0" fmla="*/ 0 w 6783287"/>
              <a:gd name="connsiteY0" fmla="*/ 1420229 h 1935332"/>
              <a:gd name="connsiteX1" fmla="*/ 2540000 w 6783287"/>
              <a:gd name="connsiteY1" fmla="*/ 23566 h 1935332"/>
              <a:gd name="connsiteX2" fmla="*/ 6769100 w 6783287"/>
              <a:gd name="connsiteY2" fmla="*/ 632829 h 1935332"/>
              <a:gd name="connsiteX3" fmla="*/ 4902200 w 6783287"/>
              <a:gd name="connsiteY3" fmla="*/ 1648493 h 1935332"/>
              <a:gd name="connsiteX4" fmla="*/ 2540000 w 6783287"/>
              <a:gd name="connsiteY4" fmla="*/ 1927892 h 1935332"/>
              <a:gd name="connsiteX5" fmla="*/ 0 w 6783287"/>
              <a:gd name="connsiteY5" fmla="*/ 1420229 h 1935332"/>
              <a:gd name="connsiteX0" fmla="*/ 107561 w 6890848"/>
              <a:gd name="connsiteY0" fmla="*/ 1359707 h 1874810"/>
              <a:gd name="connsiteX1" fmla="*/ 1123561 w 6890848"/>
              <a:gd name="connsiteY1" fmla="*/ 26544 h 1874810"/>
              <a:gd name="connsiteX2" fmla="*/ 6876661 w 6890848"/>
              <a:gd name="connsiteY2" fmla="*/ 572307 h 1874810"/>
              <a:gd name="connsiteX3" fmla="*/ 5009761 w 6890848"/>
              <a:gd name="connsiteY3" fmla="*/ 1587971 h 1874810"/>
              <a:gd name="connsiteX4" fmla="*/ 2647561 w 6890848"/>
              <a:gd name="connsiteY4" fmla="*/ 1867370 h 1874810"/>
              <a:gd name="connsiteX5" fmla="*/ 107561 w 6890848"/>
              <a:gd name="connsiteY5" fmla="*/ 1359707 h 1874810"/>
              <a:gd name="connsiteX0" fmla="*/ 89336 w 7012323"/>
              <a:gd name="connsiteY0" fmla="*/ 1560418 h 1877929"/>
              <a:gd name="connsiteX1" fmla="*/ 1245036 w 7012323"/>
              <a:gd name="connsiteY1" fmla="*/ 36755 h 1877929"/>
              <a:gd name="connsiteX2" fmla="*/ 6998136 w 7012323"/>
              <a:gd name="connsiteY2" fmla="*/ 582518 h 1877929"/>
              <a:gd name="connsiteX3" fmla="*/ 5131236 w 7012323"/>
              <a:gd name="connsiteY3" fmla="*/ 1598182 h 1877929"/>
              <a:gd name="connsiteX4" fmla="*/ 2769036 w 7012323"/>
              <a:gd name="connsiteY4" fmla="*/ 1877581 h 1877929"/>
              <a:gd name="connsiteX5" fmla="*/ 89336 w 7012323"/>
              <a:gd name="connsiteY5" fmla="*/ 1560418 h 1877929"/>
              <a:gd name="connsiteX0" fmla="*/ 150221 w 7073208"/>
              <a:gd name="connsiteY0" fmla="*/ 1115137 h 1432648"/>
              <a:gd name="connsiteX1" fmla="*/ 1064621 w 7073208"/>
              <a:gd name="connsiteY1" fmla="*/ 251874 h 1432648"/>
              <a:gd name="connsiteX2" fmla="*/ 7059021 w 7073208"/>
              <a:gd name="connsiteY2" fmla="*/ 137237 h 1432648"/>
              <a:gd name="connsiteX3" fmla="*/ 5192121 w 7073208"/>
              <a:gd name="connsiteY3" fmla="*/ 1152901 h 1432648"/>
              <a:gd name="connsiteX4" fmla="*/ 2829921 w 7073208"/>
              <a:gd name="connsiteY4" fmla="*/ 1432300 h 1432648"/>
              <a:gd name="connsiteX5" fmla="*/ 150221 w 7073208"/>
              <a:gd name="connsiteY5" fmla="*/ 1115137 h 1432648"/>
              <a:gd name="connsiteX0" fmla="*/ 155473 w 7078460"/>
              <a:gd name="connsiteY0" fmla="*/ 1167590 h 1485101"/>
              <a:gd name="connsiteX1" fmla="*/ 1069873 w 7078460"/>
              <a:gd name="connsiteY1" fmla="*/ 304327 h 1485101"/>
              <a:gd name="connsiteX2" fmla="*/ 7064273 w 7078460"/>
              <a:gd name="connsiteY2" fmla="*/ 189690 h 1485101"/>
              <a:gd name="connsiteX3" fmla="*/ 5197373 w 7078460"/>
              <a:gd name="connsiteY3" fmla="*/ 1205354 h 1485101"/>
              <a:gd name="connsiteX4" fmla="*/ 2835173 w 7078460"/>
              <a:gd name="connsiteY4" fmla="*/ 1484753 h 1485101"/>
              <a:gd name="connsiteX5" fmla="*/ 155473 w 7078460"/>
              <a:gd name="connsiteY5" fmla="*/ 1167590 h 1485101"/>
              <a:gd name="connsiteX0" fmla="*/ 299944 w 7222931"/>
              <a:gd name="connsiteY0" fmla="*/ 1249633 h 1567144"/>
              <a:gd name="connsiteX1" fmla="*/ 858744 w 7222931"/>
              <a:gd name="connsiteY1" fmla="*/ 221270 h 1567144"/>
              <a:gd name="connsiteX2" fmla="*/ 7208744 w 7222931"/>
              <a:gd name="connsiteY2" fmla="*/ 271733 h 1567144"/>
              <a:gd name="connsiteX3" fmla="*/ 5341844 w 7222931"/>
              <a:gd name="connsiteY3" fmla="*/ 1287397 h 1567144"/>
              <a:gd name="connsiteX4" fmla="*/ 2979644 w 7222931"/>
              <a:gd name="connsiteY4" fmla="*/ 1566796 h 1567144"/>
              <a:gd name="connsiteX5" fmla="*/ 299944 w 7222931"/>
              <a:gd name="connsiteY5" fmla="*/ 1249633 h 1567144"/>
              <a:gd name="connsiteX0" fmla="*/ 86440 w 7009427"/>
              <a:gd name="connsiteY0" fmla="*/ 1156223 h 1473734"/>
              <a:gd name="connsiteX1" fmla="*/ 656512 w 7009427"/>
              <a:gd name="connsiteY1" fmla="*/ 838388 h 1473734"/>
              <a:gd name="connsiteX2" fmla="*/ 645240 w 7009427"/>
              <a:gd name="connsiteY2" fmla="*/ 127860 h 1473734"/>
              <a:gd name="connsiteX3" fmla="*/ 6995240 w 7009427"/>
              <a:gd name="connsiteY3" fmla="*/ 178323 h 1473734"/>
              <a:gd name="connsiteX4" fmla="*/ 5128340 w 7009427"/>
              <a:gd name="connsiteY4" fmla="*/ 1193987 h 1473734"/>
              <a:gd name="connsiteX5" fmla="*/ 2766140 w 7009427"/>
              <a:gd name="connsiteY5" fmla="*/ 1473386 h 1473734"/>
              <a:gd name="connsiteX6" fmla="*/ 86440 w 7009427"/>
              <a:gd name="connsiteY6" fmla="*/ 1156223 h 1473734"/>
              <a:gd name="connsiteX0" fmla="*/ 86440 w 7009427"/>
              <a:gd name="connsiteY0" fmla="*/ 1133064 h 1450575"/>
              <a:gd name="connsiteX1" fmla="*/ 656512 w 7009427"/>
              <a:gd name="connsiteY1" fmla="*/ 815229 h 1450575"/>
              <a:gd name="connsiteX2" fmla="*/ 618412 w 7009427"/>
              <a:gd name="connsiteY2" fmla="*/ 370729 h 1450575"/>
              <a:gd name="connsiteX3" fmla="*/ 645240 w 7009427"/>
              <a:gd name="connsiteY3" fmla="*/ 104701 h 1450575"/>
              <a:gd name="connsiteX4" fmla="*/ 6995240 w 7009427"/>
              <a:gd name="connsiteY4" fmla="*/ 155164 h 1450575"/>
              <a:gd name="connsiteX5" fmla="*/ 5128340 w 7009427"/>
              <a:gd name="connsiteY5" fmla="*/ 1170828 h 1450575"/>
              <a:gd name="connsiteX6" fmla="*/ 2766140 w 7009427"/>
              <a:gd name="connsiteY6" fmla="*/ 1450227 h 1450575"/>
              <a:gd name="connsiteX7" fmla="*/ 86440 w 7009427"/>
              <a:gd name="connsiteY7" fmla="*/ 1133064 h 1450575"/>
              <a:gd name="connsiteX0" fmla="*/ 86440 w 7009427"/>
              <a:gd name="connsiteY0" fmla="*/ 1127098 h 1444609"/>
              <a:gd name="connsiteX1" fmla="*/ 656512 w 7009427"/>
              <a:gd name="connsiteY1" fmla="*/ 809263 h 1444609"/>
              <a:gd name="connsiteX2" fmla="*/ 618412 w 7009427"/>
              <a:gd name="connsiteY2" fmla="*/ 364763 h 1444609"/>
              <a:gd name="connsiteX3" fmla="*/ 643812 w 7009427"/>
              <a:gd name="connsiteY3" fmla="*/ 237763 h 1444609"/>
              <a:gd name="connsiteX4" fmla="*/ 645240 w 7009427"/>
              <a:gd name="connsiteY4" fmla="*/ 98735 h 1444609"/>
              <a:gd name="connsiteX5" fmla="*/ 6995240 w 7009427"/>
              <a:gd name="connsiteY5" fmla="*/ 149198 h 1444609"/>
              <a:gd name="connsiteX6" fmla="*/ 5128340 w 7009427"/>
              <a:gd name="connsiteY6" fmla="*/ 1164862 h 1444609"/>
              <a:gd name="connsiteX7" fmla="*/ 2766140 w 7009427"/>
              <a:gd name="connsiteY7" fmla="*/ 1444261 h 1444609"/>
              <a:gd name="connsiteX8" fmla="*/ 86440 w 7009427"/>
              <a:gd name="connsiteY8" fmla="*/ 1127098 h 1444609"/>
              <a:gd name="connsiteX0" fmla="*/ 86440 w 7009427"/>
              <a:gd name="connsiteY0" fmla="*/ 1121983 h 1439494"/>
              <a:gd name="connsiteX1" fmla="*/ 656512 w 7009427"/>
              <a:gd name="connsiteY1" fmla="*/ 804148 h 1439494"/>
              <a:gd name="connsiteX2" fmla="*/ 618412 w 7009427"/>
              <a:gd name="connsiteY2" fmla="*/ 359648 h 1439494"/>
              <a:gd name="connsiteX3" fmla="*/ 643812 w 7009427"/>
              <a:gd name="connsiteY3" fmla="*/ 232648 h 1439494"/>
              <a:gd name="connsiteX4" fmla="*/ 643812 w 7009427"/>
              <a:gd name="connsiteY4" fmla="*/ 118348 h 1439494"/>
              <a:gd name="connsiteX5" fmla="*/ 645240 w 7009427"/>
              <a:gd name="connsiteY5" fmla="*/ 93620 h 1439494"/>
              <a:gd name="connsiteX6" fmla="*/ 6995240 w 7009427"/>
              <a:gd name="connsiteY6" fmla="*/ 144083 h 1439494"/>
              <a:gd name="connsiteX7" fmla="*/ 5128340 w 7009427"/>
              <a:gd name="connsiteY7" fmla="*/ 1159747 h 1439494"/>
              <a:gd name="connsiteX8" fmla="*/ 2766140 w 7009427"/>
              <a:gd name="connsiteY8" fmla="*/ 1439146 h 1439494"/>
              <a:gd name="connsiteX9" fmla="*/ 86440 w 7009427"/>
              <a:gd name="connsiteY9" fmla="*/ 1121983 h 1439494"/>
              <a:gd name="connsiteX0" fmla="*/ 115194 w 6834981"/>
              <a:gd name="connsiteY0" fmla="*/ 1160083 h 1439146"/>
              <a:gd name="connsiteX1" fmla="*/ 482066 w 6834981"/>
              <a:gd name="connsiteY1" fmla="*/ 804148 h 1439146"/>
              <a:gd name="connsiteX2" fmla="*/ 443966 w 6834981"/>
              <a:gd name="connsiteY2" fmla="*/ 359648 h 1439146"/>
              <a:gd name="connsiteX3" fmla="*/ 469366 w 6834981"/>
              <a:gd name="connsiteY3" fmla="*/ 232648 h 1439146"/>
              <a:gd name="connsiteX4" fmla="*/ 469366 w 6834981"/>
              <a:gd name="connsiteY4" fmla="*/ 118348 h 1439146"/>
              <a:gd name="connsiteX5" fmla="*/ 470794 w 6834981"/>
              <a:gd name="connsiteY5" fmla="*/ 93620 h 1439146"/>
              <a:gd name="connsiteX6" fmla="*/ 6820794 w 6834981"/>
              <a:gd name="connsiteY6" fmla="*/ 144083 h 1439146"/>
              <a:gd name="connsiteX7" fmla="*/ 4953894 w 6834981"/>
              <a:gd name="connsiteY7" fmla="*/ 1159747 h 1439146"/>
              <a:gd name="connsiteX8" fmla="*/ 2591694 w 6834981"/>
              <a:gd name="connsiteY8" fmla="*/ 1439146 h 1439146"/>
              <a:gd name="connsiteX9" fmla="*/ 115194 w 6834981"/>
              <a:gd name="connsiteY9" fmla="*/ 1160083 h 1439146"/>
              <a:gd name="connsiteX0" fmla="*/ 134579 w 6854366"/>
              <a:gd name="connsiteY0" fmla="*/ 1160083 h 1439146"/>
              <a:gd name="connsiteX1" fmla="*/ 501451 w 6854366"/>
              <a:gd name="connsiteY1" fmla="*/ 804148 h 1439146"/>
              <a:gd name="connsiteX2" fmla="*/ 7943 w 6854366"/>
              <a:gd name="connsiteY2" fmla="*/ 318559 h 1439146"/>
              <a:gd name="connsiteX3" fmla="*/ 488751 w 6854366"/>
              <a:gd name="connsiteY3" fmla="*/ 232648 h 1439146"/>
              <a:gd name="connsiteX4" fmla="*/ 488751 w 6854366"/>
              <a:gd name="connsiteY4" fmla="*/ 118348 h 1439146"/>
              <a:gd name="connsiteX5" fmla="*/ 490179 w 6854366"/>
              <a:gd name="connsiteY5" fmla="*/ 93620 h 1439146"/>
              <a:gd name="connsiteX6" fmla="*/ 6840179 w 6854366"/>
              <a:gd name="connsiteY6" fmla="*/ 144083 h 1439146"/>
              <a:gd name="connsiteX7" fmla="*/ 4973279 w 6854366"/>
              <a:gd name="connsiteY7" fmla="*/ 1159747 h 1439146"/>
              <a:gd name="connsiteX8" fmla="*/ 2611079 w 6854366"/>
              <a:gd name="connsiteY8" fmla="*/ 1439146 h 1439146"/>
              <a:gd name="connsiteX9" fmla="*/ 134579 w 6854366"/>
              <a:gd name="connsiteY9" fmla="*/ 1160083 h 1439146"/>
              <a:gd name="connsiteX0" fmla="*/ 262173 w 6981960"/>
              <a:gd name="connsiteY0" fmla="*/ 1160083 h 1439146"/>
              <a:gd name="connsiteX1" fmla="*/ 135686 w 6981960"/>
              <a:gd name="connsiteY1" fmla="*/ 814420 h 1439146"/>
              <a:gd name="connsiteX2" fmla="*/ 135537 w 6981960"/>
              <a:gd name="connsiteY2" fmla="*/ 318559 h 1439146"/>
              <a:gd name="connsiteX3" fmla="*/ 616345 w 6981960"/>
              <a:gd name="connsiteY3" fmla="*/ 232648 h 1439146"/>
              <a:gd name="connsiteX4" fmla="*/ 616345 w 6981960"/>
              <a:gd name="connsiteY4" fmla="*/ 118348 h 1439146"/>
              <a:gd name="connsiteX5" fmla="*/ 617773 w 6981960"/>
              <a:gd name="connsiteY5" fmla="*/ 93620 h 1439146"/>
              <a:gd name="connsiteX6" fmla="*/ 6967773 w 6981960"/>
              <a:gd name="connsiteY6" fmla="*/ 144083 h 1439146"/>
              <a:gd name="connsiteX7" fmla="*/ 5100873 w 6981960"/>
              <a:gd name="connsiteY7" fmla="*/ 1159747 h 1439146"/>
              <a:gd name="connsiteX8" fmla="*/ 2738673 w 6981960"/>
              <a:gd name="connsiteY8" fmla="*/ 1439146 h 1439146"/>
              <a:gd name="connsiteX9" fmla="*/ 262173 w 6981960"/>
              <a:gd name="connsiteY9" fmla="*/ 1160083 h 1439146"/>
              <a:gd name="connsiteX0" fmla="*/ 262173 w 6981960"/>
              <a:gd name="connsiteY0" fmla="*/ 1160083 h 1439146"/>
              <a:gd name="connsiteX1" fmla="*/ 135686 w 6981960"/>
              <a:gd name="connsiteY1" fmla="*/ 814420 h 1439146"/>
              <a:gd name="connsiteX2" fmla="*/ 135537 w 6981960"/>
              <a:gd name="connsiteY2" fmla="*/ 318559 h 1439146"/>
              <a:gd name="connsiteX3" fmla="*/ 160937 w 6981960"/>
              <a:gd name="connsiteY3" fmla="*/ 191559 h 1439146"/>
              <a:gd name="connsiteX4" fmla="*/ 616345 w 6981960"/>
              <a:gd name="connsiteY4" fmla="*/ 118348 h 1439146"/>
              <a:gd name="connsiteX5" fmla="*/ 617773 w 6981960"/>
              <a:gd name="connsiteY5" fmla="*/ 93620 h 1439146"/>
              <a:gd name="connsiteX6" fmla="*/ 6967773 w 6981960"/>
              <a:gd name="connsiteY6" fmla="*/ 144083 h 1439146"/>
              <a:gd name="connsiteX7" fmla="*/ 5100873 w 6981960"/>
              <a:gd name="connsiteY7" fmla="*/ 1159747 h 1439146"/>
              <a:gd name="connsiteX8" fmla="*/ 2738673 w 6981960"/>
              <a:gd name="connsiteY8" fmla="*/ 1439146 h 1439146"/>
              <a:gd name="connsiteX9" fmla="*/ 262173 w 6981960"/>
              <a:gd name="connsiteY9" fmla="*/ 1160083 h 1439146"/>
              <a:gd name="connsiteX0" fmla="*/ 300340 w 7020127"/>
              <a:gd name="connsiteY0" fmla="*/ 1178199 h 1457262"/>
              <a:gd name="connsiteX1" fmla="*/ 173853 w 7020127"/>
              <a:gd name="connsiteY1" fmla="*/ 832536 h 1457262"/>
              <a:gd name="connsiteX2" fmla="*/ 173704 w 7020127"/>
              <a:gd name="connsiteY2" fmla="*/ 336675 h 1457262"/>
              <a:gd name="connsiteX3" fmla="*/ 199104 w 7020127"/>
              <a:gd name="connsiteY3" fmla="*/ 209675 h 1457262"/>
              <a:gd name="connsiteX4" fmla="*/ 654512 w 7020127"/>
              <a:gd name="connsiteY4" fmla="*/ 136464 h 1457262"/>
              <a:gd name="connsiteX5" fmla="*/ 415585 w 7020127"/>
              <a:gd name="connsiteY5" fmla="*/ 60374 h 1457262"/>
              <a:gd name="connsiteX6" fmla="*/ 7005940 w 7020127"/>
              <a:gd name="connsiteY6" fmla="*/ 162199 h 1457262"/>
              <a:gd name="connsiteX7" fmla="*/ 5139040 w 7020127"/>
              <a:gd name="connsiteY7" fmla="*/ 1177863 h 1457262"/>
              <a:gd name="connsiteX8" fmla="*/ 2776840 w 7020127"/>
              <a:gd name="connsiteY8" fmla="*/ 1457262 h 1457262"/>
              <a:gd name="connsiteX9" fmla="*/ 300340 w 7020127"/>
              <a:gd name="connsiteY9" fmla="*/ 1178199 h 14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127" h="1457262">
                <a:moveTo>
                  <a:pt x="300340" y="1178199"/>
                </a:moveTo>
                <a:cubicBezTo>
                  <a:pt x="-133491" y="1074078"/>
                  <a:pt x="80720" y="1003930"/>
                  <a:pt x="173853" y="832536"/>
                </a:cubicBezTo>
                <a:cubicBezTo>
                  <a:pt x="192665" y="682197"/>
                  <a:pt x="175583" y="455096"/>
                  <a:pt x="173704" y="336675"/>
                </a:cubicBezTo>
                <a:cubicBezTo>
                  <a:pt x="93271" y="222375"/>
                  <a:pt x="194633" y="254013"/>
                  <a:pt x="199104" y="209675"/>
                </a:cubicBezTo>
                <a:cubicBezTo>
                  <a:pt x="129254" y="165225"/>
                  <a:pt x="654274" y="159635"/>
                  <a:pt x="654512" y="136464"/>
                </a:cubicBezTo>
                <a:cubicBezTo>
                  <a:pt x="654750" y="113293"/>
                  <a:pt x="-642986" y="56085"/>
                  <a:pt x="415585" y="60374"/>
                </a:cubicBezTo>
                <a:cubicBezTo>
                  <a:pt x="1474156" y="64663"/>
                  <a:pt x="6838723" y="-131905"/>
                  <a:pt x="7005940" y="162199"/>
                </a:cubicBezTo>
                <a:cubicBezTo>
                  <a:pt x="7173157" y="456303"/>
                  <a:pt x="5820606" y="970486"/>
                  <a:pt x="5139040" y="1177863"/>
                </a:cubicBezTo>
                <a:cubicBezTo>
                  <a:pt x="4457474" y="1385240"/>
                  <a:pt x="3583290" y="1457206"/>
                  <a:pt x="2776840" y="1457262"/>
                </a:cubicBezTo>
                <a:cubicBezTo>
                  <a:pt x="1970390" y="1457318"/>
                  <a:pt x="734171" y="1282320"/>
                  <a:pt x="300340" y="1178199"/>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7486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AD85B4-CF33-3FB6-B566-1BF8ED8A1AD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12" y="1612"/>
            <a:ext cx="12191999" cy="6854773"/>
          </a:xfrm>
          <a:prstGeom prst="rect">
            <a:avLst/>
          </a:prstGeom>
        </p:spPr>
      </p:pic>
      <p:sp>
        <p:nvSpPr>
          <p:cNvPr id="10" name="Marcador de texto 3">
            <a:extLst>
              <a:ext uri="{FF2B5EF4-FFF2-40B4-BE49-F238E27FC236}">
                <a16:creationId xmlns:a16="http://schemas.microsoft.com/office/drawing/2014/main" id="{B2C62BCF-9749-004F-8694-98F9C0C9FD38}"/>
              </a:ext>
            </a:extLst>
          </p:cNvPr>
          <p:cNvSpPr>
            <a:spLocks noGrp="1"/>
          </p:cNvSpPr>
          <p:nvPr>
            <p:ph type="body" sz="half" idx="2"/>
          </p:nvPr>
        </p:nvSpPr>
        <p:spPr>
          <a:xfrm>
            <a:off x="891933" y="1966759"/>
            <a:ext cx="1040813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11" name="Date Placeholder 3">
            <a:extLst>
              <a:ext uri="{FF2B5EF4-FFF2-40B4-BE49-F238E27FC236}">
                <a16:creationId xmlns:a16="http://schemas.microsoft.com/office/drawing/2014/main" id="{BE6BC7C6-8547-584F-A61C-BCB9CFACF81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AB1A-5BD2-4F2D-AEA7-AE6472132727}" type="datetimeFigureOut">
              <a:rPr lang="es-PE" smtClean="0"/>
              <a:t>10/11/2025</a:t>
            </a:fld>
            <a:endParaRPr lang="es-PE"/>
          </a:p>
        </p:txBody>
      </p:sp>
      <p:sp>
        <p:nvSpPr>
          <p:cNvPr id="12" name="Footer Placeholder 4">
            <a:extLst>
              <a:ext uri="{FF2B5EF4-FFF2-40B4-BE49-F238E27FC236}">
                <a16:creationId xmlns:a16="http://schemas.microsoft.com/office/drawing/2014/main" id="{1403F69F-56E0-B64E-B121-D071A5C2F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13" name="Slide Number Placeholder 5">
            <a:extLst>
              <a:ext uri="{FF2B5EF4-FFF2-40B4-BE49-F238E27FC236}">
                <a16:creationId xmlns:a16="http://schemas.microsoft.com/office/drawing/2014/main" id="{9ECDFDFA-ECFA-FA4E-9564-FAD531BAE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E7E3E-BA56-4390-8C6C-E1BDCA00707F}" type="slidenum">
              <a:rPr lang="es-PE" smtClean="0"/>
              <a:t>‹Nº›</a:t>
            </a:fld>
            <a:endParaRPr lang="es-PE"/>
          </a:p>
        </p:txBody>
      </p:sp>
    </p:spTree>
    <p:extLst>
      <p:ext uri="{BB962C8B-B14F-4D97-AF65-F5344CB8AC3E}">
        <p14:creationId xmlns:p14="http://schemas.microsoft.com/office/powerpoint/2010/main" val="3712732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395124-7FCD-D64E-B920-0939156E12A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BB7FA7C-2E01-7D43-93D6-3F8D66C98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A68C74DE-7EF4-6E44-A3C4-E1C1E9FAF67D}"/>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5" name="Marcador de pie de página 4">
            <a:extLst>
              <a:ext uri="{FF2B5EF4-FFF2-40B4-BE49-F238E27FC236}">
                <a16:creationId xmlns:a16="http://schemas.microsoft.com/office/drawing/2014/main" id="{0A4A3D75-9441-A043-B242-D2C028CBCB4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A8859D1-E9FF-F749-988C-71EC82979B43}"/>
              </a:ext>
            </a:extLst>
          </p:cNvPr>
          <p:cNvSpPr>
            <a:spLocks noGrp="1"/>
          </p:cNvSpPr>
          <p:nvPr>
            <p:ph type="sldNum" sz="quarter" idx="12"/>
          </p:nvPr>
        </p:nvSpPr>
        <p:spPr/>
        <p:txBody>
          <a:bodyPr/>
          <a:lstStyle/>
          <a:p>
            <a:fld id="{A6BC4155-7BB3-0141-A779-D060BB55F693}" type="slidenum">
              <a:rPr lang="es-PE" smtClean="0"/>
              <a:t>‹Nº›</a:t>
            </a:fld>
            <a:endParaRPr lang="es-PE"/>
          </a:p>
        </p:txBody>
      </p:sp>
      <p:pic>
        <p:nvPicPr>
          <p:cNvPr id="8" name="Imagen 7">
            <a:extLst>
              <a:ext uri="{FF2B5EF4-FFF2-40B4-BE49-F238E27FC236}">
                <a16:creationId xmlns:a16="http://schemas.microsoft.com/office/drawing/2014/main" id="{236F5774-BCBE-334B-8AA1-36D51B2FA29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2634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114D2-451C-B943-8223-0C11556AF3C9}"/>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D784D87-9769-004C-BBB4-39E2F2C755DF}"/>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CF7E7AB1-8736-8341-A40D-85075E6ACE3D}"/>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5" name="Marcador de pie de página 4">
            <a:extLst>
              <a:ext uri="{FF2B5EF4-FFF2-40B4-BE49-F238E27FC236}">
                <a16:creationId xmlns:a16="http://schemas.microsoft.com/office/drawing/2014/main" id="{C2D947A7-9DCE-6B4D-93BC-5DE479EECA7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CB9F283-2D06-5D45-B934-0A534D4485A2}"/>
              </a:ext>
            </a:extLst>
          </p:cNvPr>
          <p:cNvSpPr>
            <a:spLocks noGrp="1"/>
          </p:cNvSpPr>
          <p:nvPr>
            <p:ph type="sldNum" sz="quarter" idx="12"/>
          </p:nvPr>
        </p:nvSpPr>
        <p:spPr/>
        <p:txBody>
          <a:bodyPr/>
          <a:lstStyle/>
          <a:p>
            <a:fld id="{A6BC4155-7BB3-0141-A779-D060BB55F693}" type="slidenum">
              <a:rPr lang="es-PE" smtClean="0"/>
              <a:t>‹Nº›</a:t>
            </a:fld>
            <a:endParaRPr lang="es-PE"/>
          </a:p>
        </p:txBody>
      </p:sp>
      <p:pic>
        <p:nvPicPr>
          <p:cNvPr id="8" name="Imagen 7">
            <a:extLst>
              <a:ext uri="{FF2B5EF4-FFF2-40B4-BE49-F238E27FC236}">
                <a16:creationId xmlns:a16="http://schemas.microsoft.com/office/drawing/2014/main" id="{7A7BABAF-B8F8-FD41-B1BD-C2C6766D7D1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738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665950" y="277138"/>
            <a:ext cx="2114496" cy="220432"/>
          </a:xfrm>
          <a:prstGeom prst="rect">
            <a:avLst/>
          </a:prstGeom>
        </p:spPr>
      </p:pic>
      <p:pic>
        <p:nvPicPr>
          <p:cNvPr id="9" name="Imagen 8">
            <a:extLst>
              <a:ext uri="{FF2B5EF4-FFF2-40B4-BE49-F238E27FC236}">
                <a16:creationId xmlns:a16="http://schemas.microsoft.com/office/drawing/2014/main" id="{FF875F15-E41A-FC4D-A62F-10936F0139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710" y="286873"/>
            <a:ext cx="4359655" cy="820467"/>
          </a:xfrm>
          <a:prstGeom prst="rect">
            <a:avLst/>
          </a:prstGeom>
        </p:spPr>
      </p:pic>
      <p:pic>
        <p:nvPicPr>
          <p:cNvPr id="5" name="Imagen 4"/>
          <p:cNvPicPr>
            <a:picLocks noChangeAspect="1"/>
          </p:cNvPicPr>
          <p:nvPr userDrawn="1"/>
        </p:nvPicPr>
        <p:blipFill rotWithShape="1">
          <a:blip r:embed="rId4"/>
          <a:srcRect t="13905" r="27149" b="50068"/>
          <a:stretch/>
        </p:blipFill>
        <p:spPr>
          <a:xfrm>
            <a:off x="-1227410" y="0"/>
            <a:ext cx="14163655" cy="6877051"/>
          </a:xfrm>
          <a:prstGeom prst="rect">
            <a:avLst/>
          </a:prstGeom>
        </p:spPr>
      </p:pic>
      <p:sp>
        <p:nvSpPr>
          <p:cNvPr id="2" name="Elipse 1">
            <a:extLst>
              <a:ext uri="{FF2B5EF4-FFF2-40B4-BE49-F238E27FC236}">
                <a16:creationId xmlns:a16="http://schemas.microsoft.com/office/drawing/2014/main" id="{ECF1E136-4AC6-467F-ABB5-35A67E06C401}"/>
              </a:ext>
            </a:extLst>
          </p:cNvPr>
          <p:cNvSpPr/>
          <p:nvPr userDrawn="1"/>
        </p:nvSpPr>
        <p:spPr>
          <a:xfrm>
            <a:off x="4091438" y="134339"/>
            <a:ext cx="1171853" cy="1125534"/>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275676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8C6D83-A265-BB40-B9B0-DD2EDC6E135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A57D0D7-A49C-E44D-839F-A11AD74CC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ACA285C7-AB37-6A41-8802-B8D005E66821}"/>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5" name="Marcador de pie de página 4">
            <a:extLst>
              <a:ext uri="{FF2B5EF4-FFF2-40B4-BE49-F238E27FC236}">
                <a16:creationId xmlns:a16="http://schemas.microsoft.com/office/drawing/2014/main" id="{640F0D71-D8F2-3547-8F40-A2B630EFF7B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35FCFA3-462F-8047-864C-D9ACDF6F57E3}"/>
              </a:ext>
            </a:extLst>
          </p:cNvPr>
          <p:cNvSpPr>
            <a:spLocks noGrp="1"/>
          </p:cNvSpPr>
          <p:nvPr>
            <p:ph type="sldNum" sz="quarter" idx="12"/>
          </p:nvPr>
        </p:nvSpPr>
        <p:spPr/>
        <p:txBody>
          <a:bodyPr/>
          <a:lstStyle/>
          <a:p>
            <a:fld id="{A6BC4155-7BB3-0141-A779-D060BB55F693}" type="slidenum">
              <a:rPr lang="es-PE" smtClean="0"/>
              <a:t>‹Nº›</a:t>
            </a:fld>
            <a:endParaRPr lang="es-PE"/>
          </a:p>
        </p:txBody>
      </p:sp>
      <p:pic>
        <p:nvPicPr>
          <p:cNvPr id="8" name="Imagen 7">
            <a:extLst>
              <a:ext uri="{FF2B5EF4-FFF2-40B4-BE49-F238E27FC236}">
                <a16:creationId xmlns:a16="http://schemas.microsoft.com/office/drawing/2014/main" id="{6466B47F-723B-F14C-913F-403CFC0672C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323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B5AF68-17C5-E14A-81D1-B8C48A6338C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7116387-7193-824A-97CF-C8F888504DCD}"/>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id="{33A1A342-67B2-5F49-AE97-0B1BC99195B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835A3609-A2E8-C141-B03A-15D3AF32A140}"/>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6" name="Marcador de pie de página 5">
            <a:extLst>
              <a:ext uri="{FF2B5EF4-FFF2-40B4-BE49-F238E27FC236}">
                <a16:creationId xmlns:a16="http://schemas.microsoft.com/office/drawing/2014/main" id="{F8F64101-EC6A-594C-BC39-B666B0E6FCCF}"/>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3460A0E-8C2D-E240-9153-743756714879}"/>
              </a:ext>
            </a:extLst>
          </p:cNvPr>
          <p:cNvSpPr>
            <a:spLocks noGrp="1"/>
          </p:cNvSpPr>
          <p:nvPr>
            <p:ph type="sldNum" sz="quarter" idx="12"/>
          </p:nvPr>
        </p:nvSpPr>
        <p:spPr/>
        <p:txBody>
          <a:bodyPr/>
          <a:lstStyle/>
          <a:p>
            <a:fld id="{A6BC4155-7BB3-0141-A779-D060BB55F693}" type="slidenum">
              <a:rPr lang="es-PE" smtClean="0"/>
              <a:t>‹Nº›</a:t>
            </a:fld>
            <a:endParaRPr lang="es-PE"/>
          </a:p>
        </p:txBody>
      </p:sp>
      <p:pic>
        <p:nvPicPr>
          <p:cNvPr id="9" name="Imagen 8">
            <a:extLst>
              <a:ext uri="{FF2B5EF4-FFF2-40B4-BE49-F238E27FC236}">
                <a16:creationId xmlns:a16="http://schemas.microsoft.com/office/drawing/2014/main" id="{F62554D9-D02C-F743-A9A2-FB35DF0561B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3011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7" name="Marcador de fecha 6">
            <a:extLst>
              <a:ext uri="{FF2B5EF4-FFF2-40B4-BE49-F238E27FC236}">
                <a16:creationId xmlns:a16="http://schemas.microsoft.com/office/drawing/2014/main" id="{D9DA48CE-7E11-1347-B8C7-E47C928BD243}"/>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8" name="Marcador de pie de página 7">
            <a:extLst>
              <a:ext uri="{FF2B5EF4-FFF2-40B4-BE49-F238E27FC236}">
                <a16:creationId xmlns:a16="http://schemas.microsoft.com/office/drawing/2014/main" id="{9AABBA60-6D36-9046-B882-975BF0437BD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354C1A51-3E05-0343-B667-ABB390C5C42A}"/>
              </a:ext>
            </a:extLst>
          </p:cNvPr>
          <p:cNvSpPr>
            <a:spLocks noGrp="1"/>
          </p:cNvSpPr>
          <p:nvPr>
            <p:ph type="sldNum" sz="quarter" idx="12"/>
          </p:nvPr>
        </p:nvSpPr>
        <p:spPr/>
        <p:txBody>
          <a:bodyPr/>
          <a:lstStyle/>
          <a:p>
            <a:fld id="{A6BC4155-7BB3-0141-A779-D060BB55F693}" type="slidenum">
              <a:rPr lang="es-PE" smtClean="0"/>
              <a:t>‹Nº›</a:t>
            </a:fld>
            <a:endParaRPr lang="es-PE"/>
          </a:p>
        </p:txBody>
      </p:sp>
      <p:pic>
        <p:nvPicPr>
          <p:cNvPr id="11" name="Imagen 10">
            <a:extLst>
              <a:ext uri="{FF2B5EF4-FFF2-40B4-BE49-F238E27FC236}">
                <a16:creationId xmlns:a16="http://schemas.microsoft.com/office/drawing/2014/main" id="{9660E75A-0DD0-3147-B336-C0B0B3EC53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7217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7FD550-C514-1C48-B220-2920BBFA4E0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584D72C5-EC7F-464D-8F4C-3F11DD1CEBA0}"/>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4" name="Marcador de pie de página 3">
            <a:extLst>
              <a:ext uri="{FF2B5EF4-FFF2-40B4-BE49-F238E27FC236}">
                <a16:creationId xmlns:a16="http://schemas.microsoft.com/office/drawing/2014/main" id="{1E90B1FD-105D-5541-A8EF-8148B8EBBED7}"/>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A889955B-15A3-1F4F-A27D-93A54AF05CE8}"/>
              </a:ext>
            </a:extLst>
          </p:cNvPr>
          <p:cNvSpPr>
            <a:spLocks noGrp="1"/>
          </p:cNvSpPr>
          <p:nvPr>
            <p:ph type="sldNum" sz="quarter" idx="12"/>
          </p:nvPr>
        </p:nvSpPr>
        <p:spPr/>
        <p:txBody>
          <a:bodyPr/>
          <a:lstStyle/>
          <a:p>
            <a:fld id="{A6BC4155-7BB3-0141-A779-D060BB55F693}" type="slidenum">
              <a:rPr lang="es-PE" smtClean="0"/>
              <a:t>‹Nº›</a:t>
            </a:fld>
            <a:endParaRPr lang="es-PE"/>
          </a:p>
        </p:txBody>
      </p:sp>
    </p:spTree>
    <p:extLst>
      <p:ext uri="{BB962C8B-B14F-4D97-AF65-F5344CB8AC3E}">
        <p14:creationId xmlns:p14="http://schemas.microsoft.com/office/powerpoint/2010/main" val="2327056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D88E2C3-0674-E541-B0E5-34416F3D22C2}"/>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3" name="Marcador de pie de página 2">
            <a:extLst>
              <a:ext uri="{FF2B5EF4-FFF2-40B4-BE49-F238E27FC236}">
                <a16:creationId xmlns:a16="http://schemas.microsoft.com/office/drawing/2014/main" id="{200EE116-F174-8E40-967F-E07A48C491B2}"/>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759EAA5E-8DAD-464B-8D45-57767CE3AEFE}"/>
              </a:ext>
            </a:extLst>
          </p:cNvPr>
          <p:cNvSpPr>
            <a:spLocks noGrp="1"/>
          </p:cNvSpPr>
          <p:nvPr>
            <p:ph type="sldNum" sz="quarter" idx="12"/>
          </p:nvPr>
        </p:nvSpPr>
        <p:spPr/>
        <p:txBody>
          <a:bodyPr/>
          <a:lstStyle/>
          <a:p>
            <a:fld id="{A6BC4155-7BB3-0141-A779-D060BB55F693}" type="slidenum">
              <a:rPr lang="es-PE" smtClean="0"/>
              <a:t>‹Nº›</a:t>
            </a:fld>
            <a:endParaRPr lang="es-PE"/>
          </a:p>
        </p:txBody>
      </p:sp>
    </p:spTree>
    <p:extLst>
      <p:ext uri="{BB962C8B-B14F-4D97-AF65-F5344CB8AC3E}">
        <p14:creationId xmlns:p14="http://schemas.microsoft.com/office/powerpoint/2010/main" val="1304159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90A960-03B8-C644-B75C-FC7042126A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3C2E42D5-C7BB-6342-A120-4711FC952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PE"/>
          </a:p>
        </p:txBody>
      </p:sp>
      <p:sp>
        <p:nvSpPr>
          <p:cNvPr id="4" name="Marcador de texto 3">
            <a:extLst>
              <a:ext uri="{FF2B5EF4-FFF2-40B4-BE49-F238E27FC236}">
                <a16:creationId xmlns:a16="http://schemas.microsoft.com/office/drawing/2014/main" id="{22D8AEA5-161D-5E47-902A-7990AFE01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1F9ECD5A-E97E-F44A-A515-5490196D0046}"/>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6" name="Marcador de pie de página 5">
            <a:extLst>
              <a:ext uri="{FF2B5EF4-FFF2-40B4-BE49-F238E27FC236}">
                <a16:creationId xmlns:a16="http://schemas.microsoft.com/office/drawing/2014/main" id="{C0724CFD-B500-CD47-8DE2-D0069DB845D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70F0675-DC3C-2E40-9911-BAF31253D3A6}"/>
              </a:ext>
            </a:extLst>
          </p:cNvPr>
          <p:cNvSpPr>
            <a:spLocks noGrp="1"/>
          </p:cNvSpPr>
          <p:nvPr>
            <p:ph type="sldNum" sz="quarter" idx="12"/>
          </p:nvPr>
        </p:nvSpPr>
        <p:spPr/>
        <p:txBody>
          <a:bodyPr/>
          <a:lstStyle/>
          <a:p>
            <a:fld id="{A6BC4155-7BB3-0141-A779-D060BB55F693}" type="slidenum">
              <a:rPr lang="es-PE" smtClean="0"/>
              <a:t>‹Nº›</a:t>
            </a:fld>
            <a:endParaRPr lang="es-PE"/>
          </a:p>
        </p:txBody>
      </p:sp>
    </p:spTree>
    <p:extLst>
      <p:ext uri="{BB962C8B-B14F-4D97-AF65-F5344CB8AC3E}">
        <p14:creationId xmlns:p14="http://schemas.microsoft.com/office/powerpoint/2010/main" val="2679717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7B6AE5-3027-9747-8358-04D2225159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399D878B-C13C-4A46-AC71-4FC427E4F9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FECC65C1-20A3-D945-81E4-256D53D41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CB6DE732-0989-7349-8B1F-CA507B1C78E2}"/>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6" name="Marcador de pie de página 5">
            <a:extLst>
              <a:ext uri="{FF2B5EF4-FFF2-40B4-BE49-F238E27FC236}">
                <a16:creationId xmlns:a16="http://schemas.microsoft.com/office/drawing/2014/main" id="{09A77E56-828D-0742-B6C3-00AB5C91289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47370B9-FE2C-AD4D-9081-B037CDFEE60A}"/>
              </a:ext>
            </a:extLst>
          </p:cNvPr>
          <p:cNvSpPr>
            <a:spLocks noGrp="1"/>
          </p:cNvSpPr>
          <p:nvPr>
            <p:ph type="sldNum" sz="quarter" idx="12"/>
          </p:nvPr>
        </p:nvSpPr>
        <p:spPr/>
        <p:txBody>
          <a:bodyPr/>
          <a:lstStyle/>
          <a:p>
            <a:fld id="{A6BC4155-7BB3-0141-A779-D060BB55F693}" type="slidenum">
              <a:rPr lang="es-PE" smtClean="0"/>
              <a:t>‹Nº›</a:t>
            </a:fld>
            <a:endParaRPr lang="es-PE"/>
          </a:p>
        </p:txBody>
      </p:sp>
    </p:spTree>
    <p:extLst>
      <p:ext uri="{BB962C8B-B14F-4D97-AF65-F5344CB8AC3E}">
        <p14:creationId xmlns:p14="http://schemas.microsoft.com/office/powerpoint/2010/main" val="1589320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F82CC-16E5-DC4B-A9B4-B7C50A9995D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8A7A13AC-FD26-754B-8CD0-3F94BE752E81}"/>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6AF894CD-E090-AD46-B90E-FBFA1517E83A}"/>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5" name="Marcador de pie de página 4">
            <a:extLst>
              <a:ext uri="{FF2B5EF4-FFF2-40B4-BE49-F238E27FC236}">
                <a16:creationId xmlns:a16="http://schemas.microsoft.com/office/drawing/2014/main" id="{6CF8524F-BF9B-E74A-BBEA-A08A450BCDD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51EA94A-1392-CE41-A100-0E97AAE60153}"/>
              </a:ext>
            </a:extLst>
          </p:cNvPr>
          <p:cNvSpPr>
            <a:spLocks noGrp="1"/>
          </p:cNvSpPr>
          <p:nvPr>
            <p:ph type="sldNum" sz="quarter" idx="12"/>
          </p:nvPr>
        </p:nvSpPr>
        <p:spPr/>
        <p:txBody>
          <a:bodyPr/>
          <a:lstStyle/>
          <a:p>
            <a:fld id="{A6BC4155-7BB3-0141-A779-D060BB55F693}" type="slidenum">
              <a:rPr lang="es-PE" smtClean="0"/>
              <a:t>‹Nº›</a:t>
            </a:fld>
            <a:endParaRPr lang="es-PE"/>
          </a:p>
        </p:txBody>
      </p:sp>
    </p:spTree>
    <p:extLst>
      <p:ext uri="{BB962C8B-B14F-4D97-AF65-F5344CB8AC3E}">
        <p14:creationId xmlns:p14="http://schemas.microsoft.com/office/powerpoint/2010/main" val="4011981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F68F2B4-B947-BA4F-9E26-5A7DEB02413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9443ECDC-C7D2-D745-93FC-7E00499132F8}"/>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BA60DBB1-9B18-AD41-9A3E-7D6425710C2E}"/>
              </a:ext>
            </a:extLst>
          </p:cNvPr>
          <p:cNvSpPr>
            <a:spLocks noGrp="1"/>
          </p:cNvSpPr>
          <p:nvPr>
            <p:ph type="dt" sz="half" idx="10"/>
          </p:nvPr>
        </p:nvSpPr>
        <p:spPr/>
        <p:txBody>
          <a:bodyPr/>
          <a:lstStyle/>
          <a:p>
            <a:fld id="{34EA5C86-C08E-214F-9A36-28FAE9A2474F}" type="datetimeFigureOut">
              <a:rPr lang="es-PE" smtClean="0"/>
              <a:t>10/11/2025</a:t>
            </a:fld>
            <a:endParaRPr lang="es-PE"/>
          </a:p>
        </p:txBody>
      </p:sp>
      <p:sp>
        <p:nvSpPr>
          <p:cNvPr id="5" name="Marcador de pie de página 4">
            <a:extLst>
              <a:ext uri="{FF2B5EF4-FFF2-40B4-BE49-F238E27FC236}">
                <a16:creationId xmlns:a16="http://schemas.microsoft.com/office/drawing/2014/main" id="{EEC0FDBA-74B0-B445-8060-5F85820F782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FED29E6-8C83-364D-864B-7420C444286D}"/>
              </a:ext>
            </a:extLst>
          </p:cNvPr>
          <p:cNvSpPr>
            <a:spLocks noGrp="1"/>
          </p:cNvSpPr>
          <p:nvPr>
            <p:ph type="sldNum" sz="quarter" idx="12"/>
          </p:nvPr>
        </p:nvSpPr>
        <p:spPr/>
        <p:txBody>
          <a:bodyPr/>
          <a:lstStyle/>
          <a:p>
            <a:fld id="{A6BC4155-7BB3-0141-A779-D060BB55F693}" type="slidenum">
              <a:rPr lang="es-PE" smtClean="0"/>
              <a:t>‹Nº›</a:t>
            </a:fld>
            <a:endParaRPr lang="es-PE"/>
          </a:p>
        </p:txBody>
      </p:sp>
    </p:spTree>
    <p:extLst>
      <p:ext uri="{BB962C8B-B14F-4D97-AF65-F5344CB8AC3E}">
        <p14:creationId xmlns:p14="http://schemas.microsoft.com/office/powerpoint/2010/main" val="408302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9969" y="248119"/>
            <a:ext cx="2995628" cy="615874"/>
          </a:xfrm>
        </p:spPr>
        <p:txBody>
          <a:bodyPr lIns="0" tIns="0" rIns="0" bIns="0"/>
          <a:lstStyle>
            <a:lvl1pPr>
              <a:defRPr sz="4002" b="1" i="0">
                <a:solidFill>
                  <a:schemeClr val="tx1"/>
                </a:solidFill>
                <a:latin typeface="Arial"/>
                <a:cs typeface="Arial"/>
              </a:defRPr>
            </a:lvl1pPr>
          </a:lstStyle>
          <a:p>
            <a:endParaRPr/>
          </a:p>
        </p:txBody>
      </p:sp>
      <p:pic>
        <p:nvPicPr>
          <p:cNvPr id="7" name="Imagen 6">
            <a:extLst>
              <a:ext uri="{FF2B5EF4-FFF2-40B4-BE49-F238E27FC236}">
                <a16:creationId xmlns:a16="http://schemas.microsoft.com/office/drawing/2014/main" id="{0848B103-EC2F-8E43-A564-1B9FB6B9AA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03" t="16299" r="22427"/>
          <a:stretch/>
        </p:blipFill>
        <p:spPr>
          <a:xfrm>
            <a:off x="-234906" y="-50954"/>
            <a:ext cx="6449636" cy="6991743"/>
          </a:xfrm>
          <a:prstGeom prst="rect">
            <a:avLst/>
          </a:prstGeom>
        </p:spPr>
      </p:pic>
      <p:pic>
        <p:nvPicPr>
          <p:cNvPr id="8" name="Imagen 7">
            <a:extLst>
              <a:ext uri="{FF2B5EF4-FFF2-40B4-BE49-F238E27FC236}">
                <a16:creationId xmlns:a16="http://schemas.microsoft.com/office/drawing/2014/main" id="{8D7C4887-B45A-C74B-9A3D-87F35C430B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209"/>
          <a:stretch/>
        </p:blipFill>
        <p:spPr>
          <a:xfrm>
            <a:off x="8568063" y="320466"/>
            <a:ext cx="2918543" cy="640227"/>
          </a:xfrm>
          <a:prstGeom prst="rect">
            <a:avLst/>
          </a:prstGeom>
        </p:spPr>
      </p:pic>
      <p:sp>
        <p:nvSpPr>
          <p:cNvPr id="9" name="Rectángulo 8"/>
          <p:cNvSpPr/>
          <p:nvPr userDrawn="1"/>
        </p:nvSpPr>
        <p:spPr>
          <a:xfrm>
            <a:off x="8016163" y="2493075"/>
            <a:ext cx="2217723" cy="988091"/>
          </a:xfrm>
          <a:prstGeom prst="rect">
            <a:avLst/>
          </a:prstGeom>
        </p:spPr>
        <p:txBody>
          <a:bodyPr wrap="none">
            <a:spAutoFit/>
          </a:bodyPr>
          <a:lstStyle/>
          <a:p>
            <a:r>
              <a:rPr lang="es-ES" sz="5821" b="1" spc="52">
                <a:solidFill>
                  <a:srgbClr val="0070C0"/>
                </a:solidFill>
                <a:latin typeface="+mj-lt"/>
                <a:cs typeface="Poppins" pitchFamily="2" charset="77"/>
              </a:rPr>
              <a:t>TEXTO</a:t>
            </a:r>
            <a:endParaRPr lang="es-ES" sz="5821" b="1">
              <a:latin typeface="+mj-lt"/>
            </a:endParaRPr>
          </a:p>
        </p:txBody>
      </p:sp>
    </p:spTree>
    <p:extLst>
      <p:ext uri="{BB962C8B-B14F-4D97-AF65-F5344CB8AC3E}">
        <p14:creationId xmlns:p14="http://schemas.microsoft.com/office/powerpoint/2010/main" val="321570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ítulo 2">
            <a:extLst>
              <a:ext uri="{FF2B5EF4-FFF2-40B4-BE49-F238E27FC236}">
                <a16:creationId xmlns:a16="http://schemas.microsoft.com/office/drawing/2014/main" id="{AFAF2033-8B0C-8234-2446-06028CECA3D6}"/>
              </a:ext>
            </a:extLst>
          </p:cNvPr>
          <p:cNvSpPr>
            <a:spLocks noGrp="1"/>
          </p:cNvSpPr>
          <p:nvPr>
            <p:ph type="title"/>
          </p:nvPr>
        </p:nvSpPr>
        <p:spPr>
          <a:xfrm>
            <a:off x="572391" y="1534483"/>
            <a:ext cx="2995628" cy="1015663"/>
          </a:xfrm>
        </p:spPr>
        <p:txBody>
          <a:bodyPr/>
          <a:lstStyle/>
          <a:p>
            <a:endParaRPr lang="es-PE">
              <a:solidFill>
                <a:srgbClr val="0070C0"/>
              </a:solidFill>
              <a:latin typeface="+mn-lt"/>
            </a:endParaRPr>
          </a:p>
        </p:txBody>
      </p:sp>
      <p:pic>
        <p:nvPicPr>
          <p:cNvPr id="9" name="Imagen 8">
            <a:extLst>
              <a:ext uri="{FF2B5EF4-FFF2-40B4-BE49-F238E27FC236}">
                <a16:creationId xmlns:a16="http://schemas.microsoft.com/office/drawing/2014/main" id="{6A9B7961-27CD-3651-9253-4CB32C053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24"/>
          <a:stretch/>
        </p:blipFill>
        <p:spPr>
          <a:xfrm>
            <a:off x="6593976" y="367924"/>
            <a:ext cx="5278399" cy="6490076"/>
          </a:xfrm>
          <a:prstGeom prst="rect">
            <a:avLst/>
          </a:prstGeom>
        </p:spPr>
      </p:pic>
      <p:pic>
        <p:nvPicPr>
          <p:cNvPr id="10" name="Imagen 9">
            <a:extLst>
              <a:ext uri="{FF2B5EF4-FFF2-40B4-BE49-F238E27FC236}">
                <a16:creationId xmlns:a16="http://schemas.microsoft.com/office/drawing/2014/main" id="{8D7C4887-B45A-C74B-9A3D-87F35C430B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8"/>
          <a:stretch/>
        </p:blipFill>
        <p:spPr>
          <a:xfrm>
            <a:off x="572688" y="255001"/>
            <a:ext cx="2910742" cy="640227"/>
          </a:xfrm>
          <a:prstGeom prst="rect">
            <a:avLst/>
          </a:prstGeom>
        </p:spPr>
      </p:pic>
    </p:spTree>
    <p:extLst>
      <p:ext uri="{BB962C8B-B14F-4D97-AF65-F5344CB8AC3E}">
        <p14:creationId xmlns:p14="http://schemas.microsoft.com/office/powerpoint/2010/main" val="320803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srcRect l="16680" t="63695"/>
          <a:stretch/>
        </p:blipFill>
        <p:spPr>
          <a:xfrm>
            <a:off x="19049" y="0"/>
            <a:ext cx="8193445" cy="3437332"/>
          </a:xfrm>
          <a:prstGeom prst="rect">
            <a:avLst/>
          </a:prstGeom>
        </p:spPr>
      </p:pic>
      <p:sp>
        <p:nvSpPr>
          <p:cNvPr id="7" name="Título 3">
            <a:extLst>
              <a:ext uri="{FF2B5EF4-FFF2-40B4-BE49-F238E27FC236}">
                <a16:creationId xmlns:a16="http://schemas.microsoft.com/office/drawing/2014/main" id="{6B0A3F7D-3D56-135B-0BCE-0975E275E849}"/>
              </a:ext>
            </a:extLst>
          </p:cNvPr>
          <p:cNvSpPr>
            <a:spLocks noGrp="1"/>
          </p:cNvSpPr>
          <p:nvPr>
            <p:ph type="title"/>
          </p:nvPr>
        </p:nvSpPr>
        <p:spPr>
          <a:xfrm>
            <a:off x="479968" y="248120"/>
            <a:ext cx="4830445" cy="1015663"/>
          </a:xfrm>
        </p:spPr>
        <p:txBody>
          <a:bodyPr/>
          <a:lstStyle/>
          <a:p>
            <a:endParaRPr lang="es-PE">
              <a:solidFill>
                <a:schemeClr val="bg1"/>
              </a:solidFill>
              <a:latin typeface="+mj-lt"/>
            </a:endParaRPr>
          </a:p>
        </p:txBody>
      </p:sp>
      <p:pic>
        <p:nvPicPr>
          <p:cNvPr id="8" name="Imagen 7">
            <a:extLst>
              <a:ext uri="{FF2B5EF4-FFF2-40B4-BE49-F238E27FC236}">
                <a16:creationId xmlns:a16="http://schemas.microsoft.com/office/drawing/2014/main" id="{8D7C4887-B45A-C74B-9A3D-87F35C430B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3953"/>
          <a:stretch/>
        </p:blipFill>
        <p:spPr>
          <a:xfrm>
            <a:off x="8594189" y="248120"/>
            <a:ext cx="2927252" cy="640227"/>
          </a:xfrm>
          <a:prstGeom prst="rect">
            <a:avLst/>
          </a:prstGeom>
        </p:spPr>
      </p:pic>
    </p:spTree>
    <p:extLst>
      <p:ext uri="{BB962C8B-B14F-4D97-AF65-F5344CB8AC3E}">
        <p14:creationId xmlns:p14="http://schemas.microsoft.com/office/powerpoint/2010/main" val="257598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29"/>
          <a:stretch/>
        </p:blipFill>
        <p:spPr>
          <a:xfrm>
            <a:off x="8568064" y="320466"/>
            <a:ext cx="2962086" cy="640227"/>
          </a:xfrm>
          <a:prstGeom prst="rect">
            <a:avLst/>
          </a:prstGeom>
        </p:spPr>
      </p:pic>
      <p:sp>
        <p:nvSpPr>
          <p:cNvPr id="7" name="object 5">
            <a:extLst>
              <a:ext uri="{FF2B5EF4-FFF2-40B4-BE49-F238E27FC236}">
                <a16:creationId xmlns:a16="http://schemas.microsoft.com/office/drawing/2014/main" id="{2ACD7EC3-3E96-8F40-ADCF-02270938E2CF}"/>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2" name="Imagen 1"/>
          <p:cNvPicPr>
            <a:picLocks noChangeAspect="1"/>
          </p:cNvPicPr>
          <p:nvPr userDrawn="1"/>
        </p:nvPicPr>
        <p:blipFill rotWithShape="1">
          <a:blip r:embed="rId3"/>
          <a:srcRect l="32986" t="53210"/>
          <a:stretch/>
        </p:blipFill>
        <p:spPr>
          <a:xfrm>
            <a:off x="-19050" y="-38100"/>
            <a:ext cx="7959456" cy="3656355"/>
          </a:xfrm>
          <a:prstGeom prst="rect">
            <a:avLst/>
          </a:prstGeom>
        </p:spPr>
      </p:pic>
    </p:spTree>
    <p:extLst>
      <p:ext uri="{BB962C8B-B14F-4D97-AF65-F5344CB8AC3E}">
        <p14:creationId xmlns:p14="http://schemas.microsoft.com/office/powerpoint/2010/main" val="201269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srcRect l="16680" t="63695"/>
          <a:stretch/>
        </p:blipFill>
        <p:spPr>
          <a:xfrm>
            <a:off x="-6351" y="0"/>
            <a:ext cx="7258051" cy="1879600"/>
          </a:xfrm>
          <a:prstGeom prst="rect">
            <a:avLst/>
          </a:prstGeom>
        </p:spPr>
      </p:pic>
      <p:pic>
        <p:nvPicPr>
          <p:cNvPr id="8" name="Imagen 7">
            <a:extLst>
              <a:ext uri="{FF2B5EF4-FFF2-40B4-BE49-F238E27FC236}">
                <a16:creationId xmlns:a16="http://schemas.microsoft.com/office/drawing/2014/main" id="{8D7C4887-B45A-C74B-9A3D-87F35C430B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2161"/>
          <a:stretch/>
        </p:blipFill>
        <p:spPr>
          <a:xfrm>
            <a:off x="8568063" y="320466"/>
            <a:ext cx="2988211" cy="640227"/>
          </a:xfrm>
          <a:prstGeom prst="rect">
            <a:avLst/>
          </a:prstGeom>
        </p:spPr>
      </p:pic>
    </p:spTree>
    <p:extLst>
      <p:ext uri="{BB962C8B-B14F-4D97-AF65-F5344CB8AC3E}">
        <p14:creationId xmlns:p14="http://schemas.microsoft.com/office/powerpoint/2010/main" val="96201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Blank">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026"/>
          <a:stretch/>
        </p:blipFill>
        <p:spPr>
          <a:xfrm>
            <a:off x="8568064" y="320466"/>
            <a:ext cx="2935960" cy="640227"/>
          </a:xfrm>
          <a:prstGeom prst="rect">
            <a:avLst/>
          </a:prstGeom>
        </p:spPr>
      </p:pic>
      <p:sp>
        <p:nvSpPr>
          <p:cNvPr id="7" name="object 5">
            <a:extLst>
              <a:ext uri="{FF2B5EF4-FFF2-40B4-BE49-F238E27FC236}">
                <a16:creationId xmlns:a16="http://schemas.microsoft.com/office/drawing/2014/main" id="{2ACD7EC3-3E96-8F40-ADCF-02270938E2CF}"/>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2" name="Imagen 1"/>
          <p:cNvPicPr>
            <a:picLocks noChangeAspect="1"/>
          </p:cNvPicPr>
          <p:nvPr userDrawn="1"/>
        </p:nvPicPr>
        <p:blipFill rotWithShape="1">
          <a:blip r:embed="rId3"/>
          <a:srcRect l="32986" t="68163" b="-1"/>
          <a:stretch/>
        </p:blipFill>
        <p:spPr>
          <a:xfrm>
            <a:off x="-19050" y="0"/>
            <a:ext cx="7959456" cy="2487955"/>
          </a:xfrm>
          <a:prstGeom prst="rect">
            <a:avLst/>
          </a:prstGeom>
        </p:spPr>
      </p:pic>
      <p:pic>
        <p:nvPicPr>
          <p:cNvPr id="3" name="Imagen 2"/>
          <p:cNvPicPr>
            <a:picLocks noChangeAspect="1"/>
          </p:cNvPicPr>
          <p:nvPr userDrawn="1"/>
        </p:nvPicPr>
        <p:blipFill rotWithShape="1">
          <a:blip r:embed="rId4"/>
          <a:srcRect l="8071" t="21379"/>
          <a:stretch/>
        </p:blipFill>
        <p:spPr>
          <a:xfrm>
            <a:off x="-12700" y="0"/>
            <a:ext cx="6501229" cy="1437947"/>
          </a:xfrm>
          <a:prstGeom prst="rect">
            <a:avLst/>
          </a:prstGeom>
        </p:spPr>
      </p:pic>
    </p:spTree>
    <p:extLst>
      <p:ext uri="{BB962C8B-B14F-4D97-AF65-F5344CB8AC3E}">
        <p14:creationId xmlns:p14="http://schemas.microsoft.com/office/powerpoint/2010/main" val="391501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Blank">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972048-6FAE-104A-BCE1-11ED47CE5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29"/>
          <a:stretch/>
        </p:blipFill>
        <p:spPr>
          <a:xfrm>
            <a:off x="8568064" y="320466"/>
            <a:ext cx="2962086" cy="640227"/>
          </a:xfrm>
          <a:prstGeom prst="rect">
            <a:avLst/>
          </a:prstGeom>
        </p:spPr>
      </p:pic>
      <p:sp>
        <p:nvSpPr>
          <p:cNvPr id="7" name="object 5">
            <a:extLst>
              <a:ext uri="{FF2B5EF4-FFF2-40B4-BE49-F238E27FC236}">
                <a16:creationId xmlns:a16="http://schemas.microsoft.com/office/drawing/2014/main" id="{2ACD7EC3-3E96-8F40-ADCF-02270938E2CF}"/>
              </a:ext>
            </a:extLst>
          </p:cNvPr>
          <p:cNvSpPr txBox="1">
            <a:spLocks/>
          </p:cNvSpPr>
          <p:nvPr userDrawn="1"/>
        </p:nvSpPr>
        <p:spPr>
          <a:xfrm>
            <a:off x="908847" y="548322"/>
            <a:ext cx="5940170" cy="623262"/>
          </a:xfrm>
          <a:prstGeom prst="rect">
            <a:avLst/>
          </a:prstGeom>
        </p:spPr>
        <p:txBody>
          <a:bodyPr vert="horz" wrap="square" lIns="0" tIns="7316" rIns="0" bIns="0" rtlCol="0">
            <a:spAutoFit/>
          </a:bodyPr>
          <a:lstStyle>
            <a:lvl1pPr>
              <a:defRPr sz="6600" b="1" i="0">
                <a:solidFill>
                  <a:schemeClr val="tx1"/>
                </a:solidFill>
                <a:latin typeface="Arial"/>
                <a:ea typeface="+mj-ea"/>
                <a:cs typeface="Arial"/>
              </a:defRPr>
            </a:lvl1pPr>
          </a:lstStyle>
          <a:p>
            <a:pPr marL="7701">
              <a:spcBef>
                <a:spcPts val="58"/>
              </a:spcBef>
            </a:pPr>
            <a:r>
              <a:rPr lang="es-ES" sz="4002" spc="52">
                <a:solidFill>
                  <a:schemeClr val="bg1"/>
                </a:solidFill>
                <a:latin typeface="+mj-lt"/>
                <a:cs typeface="Poppins" pitchFamily="2" charset="77"/>
              </a:rPr>
              <a:t>Título</a:t>
            </a:r>
          </a:p>
        </p:txBody>
      </p:sp>
      <p:pic>
        <p:nvPicPr>
          <p:cNvPr id="3" name="Imagen 2"/>
          <p:cNvPicPr>
            <a:picLocks noChangeAspect="1"/>
          </p:cNvPicPr>
          <p:nvPr userDrawn="1"/>
        </p:nvPicPr>
        <p:blipFill rotWithShape="1">
          <a:blip r:embed="rId3"/>
          <a:srcRect l="8242" t="19990"/>
          <a:stretch/>
        </p:blipFill>
        <p:spPr>
          <a:xfrm>
            <a:off x="-12700" y="0"/>
            <a:ext cx="6489113" cy="1463347"/>
          </a:xfrm>
          <a:prstGeom prst="rect">
            <a:avLst/>
          </a:prstGeom>
        </p:spPr>
      </p:pic>
    </p:spTree>
    <p:extLst>
      <p:ext uri="{BB962C8B-B14F-4D97-AF65-F5344CB8AC3E}">
        <p14:creationId xmlns:p14="http://schemas.microsoft.com/office/powerpoint/2010/main" val="3521390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9969" y="248119"/>
            <a:ext cx="2995628" cy="1015663"/>
          </a:xfrm>
          <a:prstGeom prst="rect">
            <a:avLst/>
          </a:prstGeom>
        </p:spPr>
        <p:txBody>
          <a:bodyPr wrap="square" lIns="0" tIns="0" rIns="0" bIns="0">
            <a:spAutoFit/>
          </a:bodyPr>
          <a:lstStyle>
            <a:lvl1pPr>
              <a:defRPr sz="6600" b="1" i="0">
                <a:solidFill>
                  <a:schemeClr val="tx1"/>
                </a:solidFill>
                <a:latin typeface="Arial"/>
                <a:cs typeface="Arial"/>
              </a:defRPr>
            </a:lvl1pPr>
          </a:lstStyle>
          <a:p>
            <a:endParaRPr/>
          </a:p>
        </p:txBody>
      </p:sp>
      <p:sp>
        <p:nvSpPr>
          <p:cNvPr id="3" name="Holder 3"/>
          <p:cNvSpPr>
            <a:spLocks noGrp="1"/>
          </p:cNvSpPr>
          <p:nvPr>
            <p:ph type="body" idx="1"/>
          </p:nvPr>
        </p:nvSpPr>
        <p:spPr>
          <a:xfrm>
            <a:off x="1638574" y="2437812"/>
            <a:ext cx="891487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7816382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9" r:id="rId7"/>
    <p:sldLayoutId id="2147483708" r:id="rId8"/>
    <p:sldLayoutId id="2147483712" r:id="rId9"/>
    <p:sldLayoutId id="2147483713" r:id="rId10"/>
    <p:sldLayoutId id="2147483714" r:id="rId11"/>
    <p:sldLayoutId id="2147483710" r:id="rId12"/>
    <p:sldLayoutId id="2147483704" r:id="rId13"/>
    <p:sldLayoutId id="2147483705" r:id="rId14"/>
    <p:sldLayoutId id="2147483706" r:id="rId15"/>
    <p:sldLayoutId id="2147483711" r:id="rId16"/>
    <p:sldLayoutId id="2147483716" r:id="rId17"/>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A47BF56-628B-EC4B-9430-44E58D378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D6E4EF9-AAFE-C14F-9D5D-F5B9B7EDC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9D8C09FA-F384-9E47-AC7E-A8F2CC5C0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A5C86-C08E-214F-9A36-28FAE9A2474F}" type="datetimeFigureOut">
              <a:rPr lang="es-PE" smtClean="0"/>
              <a:t>10/11/2025</a:t>
            </a:fld>
            <a:endParaRPr lang="es-PE"/>
          </a:p>
        </p:txBody>
      </p:sp>
      <p:sp>
        <p:nvSpPr>
          <p:cNvPr id="5" name="Marcador de pie de página 4">
            <a:extLst>
              <a:ext uri="{FF2B5EF4-FFF2-40B4-BE49-F238E27FC236}">
                <a16:creationId xmlns:a16="http://schemas.microsoft.com/office/drawing/2014/main" id="{7533859B-BE5B-9B47-9B4E-B2051AB83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A8A6F8BD-98BF-1E4C-8776-514B066C7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C4155-7BB3-0141-A779-D060BB55F693}" type="slidenum">
              <a:rPr lang="es-PE" smtClean="0"/>
              <a:t>‹Nº›</a:t>
            </a:fld>
            <a:endParaRPr lang="es-PE"/>
          </a:p>
        </p:txBody>
      </p:sp>
    </p:spTree>
    <p:extLst>
      <p:ext uri="{BB962C8B-B14F-4D97-AF65-F5344CB8AC3E}">
        <p14:creationId xmlns:p14="http://schemas.microsoft.com/office/powerpoint/2010/main" val="235705703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microsoft.com/office/2018/10/relationships/comments" Target="../comments/modernComment_19A_AA11B668.xml"/><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7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847A-13C0-2812-34F2-B4DDADB1811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41F0511-B18E-2A1C-5206-7D6998745B90}"/>
              </a:ext>
            </a:extLst>
          </p:cNvPr>
          <p:cNvSpPr txBox="1"/>
          <p:nvPr/>
        </p:nvSpPr>
        <p:spPr>
          <a:xfrm>
            <a:off x="2902101" y="672622"/>
            <a:ext cx="8317176" cy="523220"/>
          </a:xfrm>
          <a:prstGeom prst="rect">
            <a:avLst/>
          </a:prstGeom>
          <a:noFill/>
        </p:spPr>
        <p:txBody>
          <a:bodyPr wrap="square" lIns="91440" tIns="45720" rIns="91440" bIns="45720" rtlCol="0" anchor="t">
            <a:spAutoFit/>
          </a:bodyPr>
          <a:lstStyle/>
          <a:p>
            <a:pPr algn="r"/>
            <a:r>
              <a:rPr lang="es-ES" sz="2800" b="1" dirty="0">
                <a:solidFill>
                  <a:schemeClr val="accent1">
                    <a:lumMod val="50000"/>
                  </a:schemeClr>
                </a:solidFill>
                <a:latin typeface="Poppins"/>
                <a:ea typeface="Calibri Light"/>
                <a:cs typeface="Calibri Light"/>
              </a:rPr>
              <a:t>Experiencia estudios de posgrado con BGB</a:t>
            </a:r>
            <a:endParaRPr lang="es-ES" sz="2800" b="1" dirty="0">
              <a:solidFill>
                <a:schemeClr val="accent1">
                  <a:lumMod val="50000"/>
                </a:schemeClr>
              </a:solidFill>
              <a:latin typeface="Poppins"/>
              <a:ea typeface="Calibri Light" panose="020F0302020204030204" pitchFamily="34" charset="0"/>
              <a:cs typeface="Calibri Light" panose="020F0302020204030204" pitchFamily="34" charset="0"/>
            </a:endParaRPr>
          </a:p>
        </p:txBody>
      </p:sp>
      <p:graphicFrame>
        <p:nvGraphicFramePr>
          <p:cNvPr id="2" name="Diagrama 1">
            <a:extLst>
              <a:ext uri="{FF2B5EF4-FFF2-40B4-BE49-F238E27FC236}">
                <a16:creationId xmlns:a16="http://schemas.microsoft.com/office/drawing/2014/main" id="{16E289DB-F456-EAFA-2C2D-BCBB02AA0A06}"/>
              </a:ext>
            </a:extLst>
          </p:cNvPr>
          <p:cNvGraphicFramePr/>
          <p:nvPr>
            <p:extLst>
              <p:ext uri="{D42A27DB-BD31-4B8C-83A1-F6EECF244321}">
                <p14:modId xmlns:p14="http://schemas.microsoft.com/office/powerpoint/2010/main" val="1552470211"/>
              </p:ext>
            </p:extLst>
          </p:nvPr>
        </p:nvGraphicFramePr>
        <p:xfrm>
          <a:off x="517585" y="1715219"/>
          <a:ext cx="5794074" cy="4721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11" name="CuadroTexto 1610">
            <a:extLst>
              <a:ext uri="{FF2B5EF4-FFF2-40B4-BE49-F238E27FC236}">
                <a16:creationId xmlns:a16="http://schemas.microsoft.com/office/drawing/2014/main" id="{3930A02C-978A-CE40-E004-83634D5C2C0A}"/>
              </a:ext>
            </a:extLst>
          </p:cNvPr>
          <p:cNvSpPr txBox="1"/>
          <p:nvPr/>
        </p:nvSpPr>
        <p:spPr>
          <a:xfrm>
            <a:off x="6915511" y="1847490"/>
            <a:ext cx="4830793"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PE" sz="1200" i="1">
                <a:latin typeface="Poppins"/>
                <a:cs typeface="Poppins"/>
              </a:rPr>
              <a:t>(...) todos los profesores de esta universidad en Reino Unido eran investigadores, cada uno lideraba grupos de investigación y hacen publicaciones todos los semestres y… y a la par de eso dan las clases (...) Te facilitaba bastante el aprendizaje (...) que es lo principal por lo que uno está yendo a estudiar afuera ¿no? Para aprender. (Ramón, 26 años, convocatoria 2020, Reino Unido).</a:t>
            </a:r>
            <a:r>
              <a:rPr sz="1200" i="1">
                <a:latin typeface="Poppins"/>
                <a:cs typeface="Poppins"/>
              </a:rPr>
              <a:t> </a:t>
            </a:r>
            <a:endParaRPr lang="es-ES" sz="1200" i="1">
              <a:latin typeface="Poppins"/>
              <a:cs typeface="Poppins"/>
            </a:endParaRPr>
          </a:p>
          <a:p>
            <a:pPr algn="ctr"/>
            <a:endParaRPr lang="es-ES"/>
          </a:p>
        </p:txBody>
      </p:sp>
      <p:sp>
        <p:nvSpPr>
          <p:cNvPr id="1627" name="Rectángulo: esquinas redondeadas 1626">
            <a:extLst>
              <a:ext uri="{FF2B5EF4-FFF2-40B4-BE49-F238E27FC236}">
                <a16:creationId xmlns:a16="http://schemas.microsoft.com/office/drawing/2014/main" id="{52F2D89F-0648-8E71-2275-33867DE1C0E0}"/>
              </a:ext>
            </a:extLst>
          </p:cNvPr>
          <p:cNvSpPr/>
          <p:nvPr/>
        </p:nvSpPr>
        <p:spPr>
          <a:xfrm>
            <a:off x="6773142" y="1690109"/>
            <a:ext cx="5054130" cy="1821385"/>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PE" sz="1800">
              <a:latin typeface="Poppins" panose="00000500000000000000" pitchFamily="2" charset="0"/>
              <a:cs typeface="Poppins" panose="00000500000000000000" pitchFamily="2" charset="0"/>
            </a:endParaRPr>
          </a:p>
        </p:txBody>
      </p:sp>
      <p:sp>
        <p:nvSpPr>
          <p:cNvPr id="1642" name="CuadroTexto 1641">
            <a:extLst>
              <a:ext uri="{FF2B5EF4-FFF2-40B4-BE49-F238E27FC236}">
                <a16:creationId xmlns:a16="http://schemas.microsoft.com/office/drawing/2014/main" id="{116A4E41-8862-64F2-5DEA-184844FC144B}"/>
              </a:ext>
            </a:extLst>
          </p:cNvPr>
          <p:cNvSpPr txBox="1"/>
          <p:nvPr/>
        </p:nvSpPr>
        <p:spPr>
          <a:xfrm>
            <a:off x="7145546" y="3975341"/>
            <a:ext cx="452886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PE" sz="1200" i="1">
                <a:latin typeface="Poppins"/>
                <a:cs typeface="Poppins"/>
              </a:rPr>
              <a:t>Tenía que ver el tema del alojamiento, ver el tema también de los trámites del seguro de... Hay un como atención primaria, que le llaman el CAP, que hay que también afiliarse, hay que aperturar, o sea, aperturar la cuenta del banco allá. Si tú no aperturas una cuenta de banco, no te dan el celular. Si no te dan el celular, no puedes registrarte y empadronarte(...) me sorprendió un poquito, ¿no? (...) lo complicado que era un poquito adaptarme a una nueva ciudad. Yo nunca había estado tanto tiempo afuera. (Darío, 35 años, convocatoria 2021, España).</a:t>
            </a:r>
            <a:endParaRPr lang="es-ES" sz="1200" i="1">
              <a:latin typeface="Poppins"/>
              <a:cs typeface="Poppins"/>
            </a:endParaRPr>
          </a:p>
          <a:p>
            <a:pPr algn="ctr"/>
            <a:endParaRPr lang="es-ES"/>
          </a:p>
        </p:txBody>
      </p:sp>
      <p:sp>
        <p:nvSpPr>
          <p:cNvPr id="1657" name="Rectángulo: esquinas redondeadas 1656">
            <a:extLst>
              <a:ext uri="{FF2B5EF4-FFF2-40B4-BE49-F238E27FC236}">
                <a16:creationId xmlns:a16="http://schemas.microsoft.com/office/drawing/2014/main" id="{0DD2C970-6E9D-86AA-EEB6-DC30A7DE31C4}"/>
              </a:ext>
            </a:extLst>
          </p:cNvPr>
          <p:cNvSpPr/>
          <p:nvPr/>
        </p:nvSpPr>
        <p:spPr>
          <a:xfrm>
            <a:off x="7060689" y="3832334"/>
            <a:ext cx="4680318" cy="2238329"/>
          </a:xfrm>
          <a:prstGeom prst="roundRect">
            <a:avLst/>
          </a:prstGeom>
          <a:noFill/>
          <a:ln>
            <a:solidFill>
              <a:srgbClr val="03AB9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PE" sz="18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34734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097F0-E6BC-47DE-8C52-554CAAD6A0C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F38E0BF-BAF9-D67D-1472-32F989320B35}"/>
              </a:ext>
            </a:extLst>
          </p:cNvPr>
          <p:cNvSpPr txBox="1"/>
          <p:nvPr/>
        </p:nvSpPr>
        <p:spPr>
          <a:xfrm>
            <a:off x="244076" y="850796"/>
            <a:ext cx="5850126" cy="523220"/>
          </a:xfrm>
          <a:prstGeom prst="rect">
            <a:avLst/>
          </a:prstGeom>
          <a:noFill/>
        </p:spPr>
        <p:txBody>
          <a:bodyPr wrap="square" lIns="91440" tIns="45720" rIns="91440" bIns="45720" rtlCol="0" anchor="t">
            <a:spAutoFit/>
          </a:bodyPr>
          <a:lstStyle/>
          <a:p>
            <a:r>
              <a:rPr lang="es-ES" sz="2800" b="1" dirty="0">
                <a:solidFill>
                  <a:schemeClr val="accent1">
                    <a:lumMod val="50000"/>
                  </a:schemeClr>
                </a:solidFill>
                <a:latin typeface="Poppins"/>
                <a:ea typeface="Calibri Light"/>
                <a:cs typeface="Calibri Light"/>
              </a:rPr>
              <a:t>Retorno al Perú post BGB</a:t>
            </a:r>
            <a:endParaRPr lang="es-ES" sz="2800" b="1" dirty="0">
              <a:solidFill>
                <a:schemeClr val="accent1">
                  <a:lumMod val="50000"/>
                </a:schemeClr>
              </a:solidFill>
              <a:latin typeface="Poppins"/>
              <a:ea typeface="Calibri Light" panose="020F0302020204030204" pitchFamily="34" charset="0"/>
              <a:cs typeface="Calibri Light" panose="020F0302020204030204" pitchFamily="34" charset="0"/>
            </a:endParaRPr>
          </a:p>
        </p:txBody>
      </p:sp>
      <p:graphicFrame>
        <p:nvGraphicFramePr>
          <p:cNvPr id="2" name="Diagrama 1">
            <a:extLst>
              <a:ext uri="{FF2B5EF4-FFF2-40B4-BE49-F238E27FC236}">
                <a16:creationId xmlns:a16="http://schemas.microsoft.com/office/drawing/2014/main" id="{21D3BBB7-5F1B-A858-BE64-65D5EA7BF9A8}"/>
              </a:ext>
            </a:extLst>
          </p:cNvPr>
          <p:cNvGraphicFramePr/>
          <p:nvPr>
            <p:extLst>
              <p:ext uri="{D42A27DB-BD31-4B8C-83A1-F6EECF244321}">
                <p14:modId xmlns:p14="http://schemas.microsoft.com/office/powerpoint/2010/main" val="2400408340"/>
              </p:ext>
            </p:extLst>
          </p:nvPr>
        </p:nvGraphicFramePr>
        <p:xfrm>
          <a:off x="6094202" y="1801842"/>
          <a:ext cx="5600700" cy="417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81" name="CuadroTexto 1680">
            <a:extLst>
              <a:ext uri="{FF2B5EF4-FFF2-40B4-BE49-F238E27FC236}">
                <a16:creationId xmlns:a16="http://schemas.microsoft.com/office/drawing/2014/main" id="{9C1BB14B-3B83-7183-2B6B-CC785E43F0E1}"/>
              </a:ext>
            </a:extLst>
          </p:cNvPr>
          <p:cNvSpPr txBox="1"/>
          <p:nvPr/>
        </p:nvSpPr>
        <p:spPr>
          <a:xfrm>
            <a:off x="385493" y="1772010"/>
            <a:ext cx="51670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PE" sz="1000" i="1" dirty="0">
                <a:latin typeface="Poppins"/>
                <a:cs typeface="Poppins"/>
              </a:rPr>
              <a:t>O sea, cuando tú te dan la beca, tú firmas un documento que te comprometes a que tienes que regresar a Perú. Y tienes que hacer cierto servicio al Estado. Entonces, si no lo cumplías, el Estado te demandaba y tenías que pagar, devolver todo el dinero. Entonces, obviamente, yo, como te comento, no tenía ni un sol (...) es una cuestión también de ética cumplir y devolver con lo que se acordó. Porque ese dinero no era mío, era dinero del Estado. (Ariana, 28 años, convocatoria 2014, España).</a:t>
            </a:r>
            <a:r>
              <a:rPr sz="1000" i="1" dirty="0">
                <a:latin typeface="Poppins"/>
                <a:cs typeface="Poppins"/>
              </a:rPr>
              <a:t> </a:t>
            </a:r>
            <a:endParaRPr lang="es-ES" sz="1000" i="1" dirty="0">
              <a:latin typeface="Poppins"/>
              <a:cs typeface="Poppins"/>
            </a:endParaRPr>
          </a:p>
          <a:p>
            <a:pPr algn="just"/>
            <a:endParaRPr lang="es-ES" sz="1000" i="1" dirty="0">
              <a:latin typeface="Poppins"/>
              <a:cs typeface="Poppins"/>
            </a:endParaRPr>
          </a:p>
        </p:txBody>
      </p:sp>
      <p:sp>
        <p:nvSpPr>
          <p:cNvPr id="1683" name="Rectángulo: esquinas redondeadas 1682">
            <a:extLst>
              <a:ext uri="{FF2B5EF4-FFF2-40B4-BE49-F238E27FC236}">
                <a16:creationId xmlns:a16="http://schemas.microsoft.com/office/drawing/2014/main" id="{A79E3837-CBA8-8A9F-46B4-77C325542E8E}"/>
              </a:ext>
            </a:extLst>
          </p:cNvPr>
          <p:cNvSpPr/>
          <p:nvPr/>
        </p:nvSpPr>
        <p:spPr>
          <a:xfrm>
            <a:off x="269364" y="1601328"/>
            <a:ext cx="5384808" cy="1406779"/>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PE" sz="1000">
              <a:latin typeface="Poppins" panose="00000500000000000000" pitchFamily="2" charset="0"/>
              <a:cs typeface="Poppins" panose="00000500000000000000" pitchFamily="2" charset="0"/>
            </a:endParaRPr>
          </a:p>
        </p:txBody>
      </p:sp>
      <p:sp>
        <p:nvSpPr>
          <p:cNvPr id="1684" name="CuadroTexto 1683">
            <a:extLst>
              <a:ext uri="{FF2B5EF4-FFF2-40B4-BE49-F238E27FC236}">
                <a16:creationId xmlns:a16="http://schemas.microsoft.com/office/drawing/2014/main" id="{F3399855-1D2D-F696-19E1-F138501445A7}"/>
              </a:ext>
            </a:extLst>
          </p:cNvPr>
          <p:cNvSpPr txBox="1"/>
          <p:nvPr/>
        </p:nvSpPr>
        <p:spPr>
          <a:xfrm>
            <a:off x="313606" y="3344893"/>
            <a:ext cx="52574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i="1">
                <a:latin typeface="Poppins"/>
                <a:cs typeface="Poppins"/>
              </a:rPr>
              <a:t>En mi caso, yo tenía claro que volviendo aquí al país iba a tener más oportunidades, oportunidades laborales, porque no hay tanta competencia, al menos aquí en (H, nombre ciudad). No hay tanta gente que haya estudiado, por ejemplo, en el extranjero. Y va a ser más fácil insertarse justo en ese mercado laboral. (Alina, 31 años, convocatoria 2014, España)</a:t>
            </a:r>
            <a:endParaRPr lang="es-ES" sz="1000"/>
          </a:p>
          <a:p>
            <a:pPr algn="ctr"/>
            <a:endParaRPr lang="es-ES" sz="1000"/>
          </a:p>
        </p:txBody>
      </p:sp>
      <p:sp>
        <p:nvSpPr>
          <p:cNvPr id="1699" name="Rectángulo: esquinas redondeadas 1698">
            <a:extLst>
              <a:ext uri="{FF2B5EF4-FFF2-40B4-BE49-F238E27FC236}">
                <a16:creationId xmlns:a16="http://schemas.microsoft.com/office/drawing/2014/main" id="{06EEBAD5-31A4-4674-F47C-B453F15139E1}"/>
              </a:ext>
            </a:extLst>
          </p:cNvPr>
          <p:cNvSpPr/>
          <p:nvPr/>
        </p:nvSpPr>
        <p:spPr>
          <a:xfrm>
            <a:off x="269003" y="3250411"/>
            <a:ext cx="5384808" cy="1105573"/>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PE" sz="1000">
              <a:latin typeface="Poppins" panose="00000500000000000000" pitchFamily="2" charset="0"/>
              <a:cs typeface="Poppins" panose="00000500000000000000" pitchFamily="2" charset="0"/>
            </a:endParaRPr>
          </a:p>
        </p:txBody>
      </p:sp>
      <p:sp>
        <p:nvSpPr>
          <p:cNvPr id="19" name="Rectángulo: esquinas redondeadas 2">
            <a:extLst>
              <a:ext uri="{FF2B5EF4-FFF2-40B4-BE49-F238E27FC236}">
                <a16:creationId xmlns:a16="http://schemas.microsoft.com/office/drawing/2014/main" id="{DD907AC3-9773-9B7D-C627-AA4B172FD374}"/>
              </a:ext>
            </a:extLst>
          </p:cNvPr>
          <p:cNvSpPr/>
          <p:nvPr/>
        </p:nvSpPr>
        <p:spPr>
          <a:xfrm>
            <a:off x="313606" y="4664605"/>
            <a:ext cx="5080213" cy="1567774"/>
          </a:xfrm>
          <a:prstGeom prst="roundRect">
            <a:avLst>
              <a:gd name="adj" fmla="val 7970"/>
            </a:avLst>
          </a:prstGeom>
          <a:solidFill>
            <a:schemeClr val="accent2">
              <a:alpha val="74902"/>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t"/>
          <a:lstStyle/>
          <a:p>
            <a:pPr marL="342900" indent="-342900" algn="just">
              <a:lnSpc>
                <a:spcPct val="114000"/>
              </a:lnSpc>
              <a:spcBef>
                <a:spcPts val="600"/>
              </a:spcBef>
              <a:spcAft>
                <a:spcPts val="600"/>
              </a:spcAft>
              <a:buFont typeface="Arial"/>
              <a:buChar char="•"/>
            </a:pPr>
            <a:r>
              <a:rPr lang="en-US" sz="1200" b="1" dirty="0">
                <a:solidFill>
                  <a:schemeClr val="bg1"/>
                </a:solidFill>
                <a:latin typeface="Poppins"/>
                <a:cs typeface="Poppins"/>
              </a:rPr>
              <a:t>6/15 </a:t>
            </a:r>
            <a:r>
              <a:rPr lang="en-US" sz="1200" b="1" dirty="0" err="1">
                <a:solidFill>
                  <a:schemeClr val="bg1"/>
                </a:solidFill>
                <a:latin typeface="Poppins"/>
                <a:cs typeface="Poppins"/>
              </a:rPr>
              <a:t>consideraron</a:t>
            </a:r>
            <a:r>
              <a:rPr lang="en-US" sz="1200" b="1" dirty="0">
                <a:solidFill>
                  <a:schemeClr val="bg1"/>
                </a:solidFill>
                <a:latin typeface="Poppins"/>
                <a:cs typeface="Poppins"/>
              </a:rPr>
              <a:t> no </a:t>
            </a:r>
            <a:r>
              <a:rPr lang="en-US" sz="1200" b="1" dirty="0" err="1">
                <a:solidFill>
                  <a:schemeClr val="bg1"/>
                </a:solidFill>
                <a:latin typeface="Poppins"/>
                <a:cs typeface="Poppins"/>
              </a:rPr>
              <a:t>retornar</a:t>
            </a:r>
            <a:r>
              <a:rPr lang="en-US" sz="1200" b="1" dirty="0">
                <a:solidFill>
                  <a:schemeClr val="bg1"/>
                </a:solidFill>
                <a:latin typeface="Poppins"/>
                <a:cs typeface="Poppins"/>
              </a:rPr>
              <a:t>:</a:t>
            </a:r>
            <a:endParaRPr lang="en-US" sz="1200" dirty="0">
              <a:solidFill>
                <a:schemeClr val="bg1"/>
              </a:solidFill>
              <a:latin typeface="Poppins"/>
              <a:cs typeface="Poppins"/>
            </a:endParaRPr>
          </a:p>
          <a:p>
            <a:pPr marL="800100" lvl="1" indent="-342900" algn="just">
              <a:lnSpc>
                <a:spcPct val="113999"/>
              </a:lnSpc>
              <a:spcBef>
                <a:spcPts val="600"/>
              </a:spcBef>
              <a:spcAft>
                <a:spcPts val="600"/>
              </a:spcAft>
              <a:buFont typeface="Courier New,monospace"/>
              <a:buChar char="o"/>
            </a:pPr>
            <a:r>
              <a:rPr lang="en-US" sz="1200" b="1" dirty="0" err="1">
                <a:solidFill>
                  <a:schemeClr val="bg1"/>
                </a:solidFill>
                <a:latin typeface="Poppins"/>
                <a:cs typeface="Poppins"/>
              </a:rPr>
              <a:t>Barreras</a:t>
            </a:r>
            <a:r>
              <a:rPr lang="en-US" sz="1200" b="1" dirty="0">
                <a:solidFill>
                  <a:schemeClr val="bg1"/>
                </a:solidFill>
                <a:latin typeface="Poppins"/>
                <a:cs typeface="Poppins"/>
              </a:rPr>
              <a:t>: </a:t>
            </a:r>
            <a:r>
              <a:rPr lang="en-US" sz="1200" b="1" dirty="0" err="1">
                <a:solidFill>
                  <a:schemeClr val="bg1"/>
                </a:solidFill>
                <a:latin typeface="Poppins"/>
                <a:cs typeface="Poppins"/>
              </a:rPr>
              <a:t>contractuales</a:t>
            </a:r>
            <a:r>
              <a:rPr lang="en-US" sz="1200" b="1" dirty="0">
                <a:solidFill>
                  <a:schemeClr val="bg1"/>
                </a:solidFill>
                <a:latin typeface="Poppins"/>
                <a:cs typeface="Poppins"/>
              </a:rPr>
              <a:t> y </a:t>
            </a:r>
            <a:r>
              <a:rPr lang="en-US" sz="1200" b="1" dirty="0" err="1">
                <a:solidFill>
                  <a:schemeClr val="bg1"/>
                </a:solidFill>
                <a:latin typeface="Poppins"/>
                <a:cs typeface="Poppins"/>
              </a:rPr>
              <a:t>migratorias</a:t>
            </a:r>
            <a:endParaRPr lang="en-US" sz="1200" dirty="0">
              <a:solidFill>
                <a:schemeClr val="bg1"/>
              </a:solidFill>
              <a:latin typeface="Poppins"/>
              <a:cs typeface="Poppins"/>
            </a:endParaRPr>
          </a:p>
          <a:p>
            <a:pPr marL="800100" lvl="1" indent="-342900" algn="just">
              <a:lnSpc>
                <a:spcPct val="113999"/>
              </a:lnSpc>
              <a:spcBef>
                <a:spcPts val="600"/>
              </a:spcBef>
              <a:spcAft>
                <a:spcPts val="600"/>
              </a:spcAft>
              <a:buFont typeface="Courier New,monospace"/>
              <a:buChar char="o"/>
            </a:pPr>
            <a:r>
              <a:rPr lang="en-US" sz="1200" dirty="0">
                <a:solidFill>
                  <a:schemeClr val="bg1"/>
                </a:solidFill>
                <a:latin typeface="Poppins"/>
                <a:cs typeface="Poppins"/>
              </a:rPr>
              <a:t>Se </a:t>
            </a:r>
            <a:r>
              <a:rPr lang="en-US" sz="1200" dirty="0" err="1">
                <a:solidFill>
                  <a:schemeClr val="bg1"/>
                </a:solidFill>
                <a:latin typeface="Poppins"/>
                <a:cs typeface="Poppins"/>
              </a:rPr>
              <a:t>reconoce</a:t>
            </a:r>
            <a:r>
              <a:rPr lang="en-US" sz="1200" b="1" dirty="0">
                <a:solidFill>
                  <a:schemeClr val="bg1"/>
                </a:solidFill>
                <a:latin typeface="Poppins"/>
                <a:cs typeface="Poppins"/>
              </a:rPr>
              <a:t> </a:t>
            </a:r>
            <a:r>
              <a:rPr lang="en-US" sz="1200" b="1" dirty="0" err="1">
                <a:solidFill>
                  <a:schemeClr val="bg1"/>
                </a:solidFill>
                <a:latin typeface="Poppins"/>
                <a:cs typeface="Poppins"/>
              </a:rPr>
              <a:t>eficacia</a:t>
            </a:r>
            <a:r>
              <a:rPr lang="en-US" sz="1200" b="1" dirty="0">
                <a:solidFill>
                  <a:schemeClr val="bg1"/>
                </a:solidFill>
                <a:latin typeface="Poppins"/>
                <a:cs typeface="Poppins"/>
              </a:rPr>
              <a:t> de </a:t>
            </a:r>
            <a:r>
              <a:rPr lang="en-US" sz="1200" b="1" dirty="0" err="1">
                <a:solidFill>
                  <a:schemeClr val="bg1"/>
                </a:solidFill>
                <a:latin typeface="Poppins"/>
                <a:cs typeface="Poppins"/>
              </a:rPr>
              <a:t>medida</a:t>
            </a:r>
            <a:r>
              <a:rPr lang="en-US" sz="1200" b="1" dirty="0">
                <a:solidFill>
                  <a:schemeClr val="bg1"/>
                </a:solidFill>
                <a:latin typeface="Poppins"/>
                <a:cs typeface="Poppins"/>
              </a:rPr>
              <a:t> del </a:t>
            </a:r>
            <a:r>
              <a:rPr lang="en-US" sz="1200" b="1" dirty="0" err="1">
                <a:solidFill>
                  <a:schemeClr val="bg1"/>
                </a:solidFill>
                <a:latin typeface="Poppins"/>
                <a:cs typeface="Poppins"/>
              </a:rPr>
              <a:t>aval</a:t>
            </a:r>
            <a:r>
              <a:rPr lang="en-US" sz="1200" dirty="0">
                <a:solidFill>
                  <a:schemeClr val="bg1"/>
                </a:solidFill>
                <a:latin typeface="Poppins"/>
                <a:cs typeface="Poppins"/>
              </a:rPr>
              <a:t>, </a:t>
            </a:r>
            <a:r>
              <a:rPr lang="en-US" sz="1200" dirty="0" err="1">
                <a:solidFill>
                  <a:schemeClr val="bg1"/>
                </a:solidFill>
                <a:latin typeface="Poppins"/>
                <a:cs typeface="Poppins"/>
              </a:rPr>
              <a:t>conforme</a:t>
            </a:r>
            <a:r>
              <a:rPr lang="en-US" sz="1200" dirty="0">
                <a:solidFill>
                  <a:schemeClr val="bg1"/>
                </a:solidFill>
                <a:latin typeface="Poppins"/>
                <a:cs typeface="Poppins"/>
              </a:rPr>
              <a:t> a lo </a:t>
            </a:r>
            <a:r>
              <a:rPr lang="en-US" sz="1200" dirty="0" err="1">
                <a:solidFill>
                  <a:schemeClr val="bg1"/>
                </a:solidFill>
                <a:latin typeface="Poppins"/>
                <a:cs typeface="Poppins"/>
              </a:rPr>
              <a:t>encontrado</a:t>
            </a:r>
            <a:r>
              <a:rPr lang="en-US" sz="1200" dirty="0">
                <a:solidFill>
                  <a:schemeClr val="bg1"/>
                </a:solidFill>
                <a:latin typeface="Poppins"/>
                <a:cs typeface="Poppins"/>
              </a:rPr>
              <a:t> </a:t>
            </a:r>
            <a:r>
              <a:rPr lang="en-US" sz="1200" dirty="0" err="1">
                <a:solidFill>
                  <a:schemeClr val="bg1"/>
                </a:solidFill>
                <a:latin typeface="Poppins"/>
                <a:cs typeface="Poppins"/>
              </a:rPr>
              <a:t>en</a:t>
            </a:r>
            <a:r>
              <a:rPr lang="en-US" sz="1200" dirty="0">
                <a:solidFill>
                  <a:schemeClr val="bg1"/>
                </a:solidFill>
                <a:latin typeface="Poppins"/>
                <a:cs typeface="Poppins"/>
              </a:rPr>
              <a:t> la </a:t>
            </a:r>
            <a:r>
              <a:rPr lang="en-US" sz="1200" dirty="0" err="1">
                <a:solidFill>
                  <a:schemeClr val="bg1"/>
                </a:solidFill>
                <a:latin typeface="Poppins"/>
                <a:cs typeface="Poppins"/>
              </a:rPr>
              <a:t>literatura</a:t>
            </a:r>
            <a:r>
              <a:rPr lang="en-US" sz="1200" dirty="0">
                <a:solidFill>
                  <a:schemeClr val="bg1"/>
                </a:solidFill>
                <a:latin typeface="Poppins"/>
                <a:cs typeface="Poppins"/>
              </a:rPr>
              <a:t>, sin embargo no se </a:t>
            </a:r>
            <a:r>
              <a:rPr lang="en-US" sz="1200" dirty="0" err="1">
                <a:solidFill>
                  <a:schemeClr val="bg1"/>
                </a:solidFill>
                <a:latin typeface="Poppins"/>
                <a:cs typeface="Poppins"/>
              </a:rPr>
              <a:t>estima</a:t>
            </a:r>
            <a:r>
              <a:rPr lang="en-US" sz="1200" dirty="0">
                <a:solidFill>
                  <a:schemeClr val="bg1"/>
                </a:solidFill>
                <a:latin typeface="Poppins"/>
                <a:cs typeface="Poppins"/>
              </a:rPr>
              <a:t> </a:t>
            </a:r>
            <a:r>
              <a:rPr lang="en-US" sz="1200" dirty="0" err="1">
                <a:solidFill>
                  <a:schemeClr val="bg1"/>
                </a:solidFill>
                <a:latin typeface="Poppins"/>
                <a:cs typeface="Poppins"/>
              </a:rPr>
              <a:t>infalible</a:t>
            </a:r>
            <a:r>
              <a:rPr lang="en-US" sz="1200" dirty="0">
                <a:solidFill>
                  <a:schemeClr val="bg1"/>
                </a:solidFill>
                <a:latin typeface="Poppins"/>
                <a:cs typeface="Poppins"/>
              </a:rPr>
              <a:t> </a:t>
            </a:r>
            <a:r>
              <a:rPr lang="en-US" sz="1200" dirty="0" err="1">
                <a:solidFill>
                  <a:schemeClr val="bg1"/>
                </a:solidFill>
                <a:latin typeface="Poppins"/>
                <a:cs typeface="Poppins"/>
              </a:rPr>
              <a:t>si</a:t>
            </a:r>
            <a:r>
              <a:rPr lang="en-US" sz="1200" dirty="0">
                <a:solidFill>
                  <a:schemeClr val="bg1"/>
                </a:solidFill>
                <a:latin typeface="Poppins"/>
                <a:cs typeface="Poppins"/>
              </a:rPr>
              <a:t> </a:t>
            </a:r>
            <a:r>
              <a:rPr lang="en-US" sz="1200" dirty="0" err="1">
                <a:solidFill>
                  <a:schemeClr val="bg1"/>
                </a:solidFill>
                <a:latin typeface="Poppins"/>
                <a:cs typeface="Poppins"/>
              </a:rPr>
              <a:t>existe</a:t>
            </a:r>
            <a:r>
              <a:rPr lang="en-US" sz="1200" dirty="0">
                <a:solidFill>
                  <a:schemeClr val="bg1"/>
                </a:solidFill>
                <a:latin typeface="Poppins"/>
                <a:cs typeface="Poppins"/>
              </a:rPr>
              <a:t> un plan </a:t>
            </a:r>
            <a:r>
              <a:rPr lang="en-US" sz="1200" dirty="0" err="1">
                <a:solidFill>
                  <a:schemeClr val="bg1"/>
                </a:solidFill>
                <a:latin typeface="Poppins"/>
                <a:cs typeface="Poppins"/>
              </a:rPr>
              <a:t>migratorio</a:t>
            </a:r>
            <a:endParaRPr lang="en-US" sz="1200" dirty="0">
              <a:solidFill>
                <a:schemeClr val="bg1"/>
              </a:solidFill>
              <a:latin typeface="Poppins"/>
              <a:cs typeface="Poppins"/>
            </a:endParaRPr>
          </a:p>
          <a:p>
            <a:pPr marL="342900" indent="-342900" algn="just">
              <a:lnSpc>
                <a:spcPct val="113999"/>
              </a:lnSpc>
              <a:spcBef>
                <a:spcPts val="600"/>
              </a:spcBef>
              <a:spcAft>
                <a:spcPts val="600"/>
              </a:spcAft>
              <a:buFont typeface="Arial"/>
              <a:buChar char="•"/>
            </a:pPr>
            <a:endParaRPr lang="en-US" sz="1200" dirty="0">
              <a:solidFill>
                <a:schemeClr val="bg1"/>
              </a:solidFill>
              <a:latin typeface="Poppins"/>
              <a:cs typeface="Poppins"/>
            </a:endParaRPr>
          </a:p>
        </p:txBody>
      </p:sp>
    </p:spTree>
    <p:extLst>
      <p:ext uri="{BB962C8B-B14F-4D97-AF65-F5344CB8AC3E}">
        <p14:creationId xmlns:p14="http://schemas.microsoft.com/office/powerpoint/2010/main" val="383288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3F9EA-BB49-7B59-103C-D7DBEEB2B04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53E96B8-056F-7F44-D32E-6E0FD909271F}"/>
              </a:ext>
            </a:extLst>
          </p:cNvPr>
          <p:cNvSpPr txBox="1"/>
          <p:nvPr/>
        </p:nvSpPr>
        <p:spPr>
          <a:xfrm>
            <a:off x="285114" y="692410"/>
            <a:ext cx="5850126" cy="954107"/>
          </a:xfrm>
          <a:prstGeom prst="rect">
            <a:avLst/>
          </a:prstGeom>
          <a:noFill/>
        </p:spPr>
        <p:txBody>
          <a:bodyPr wrap="square" lIns="91440" tIns="45720" rIns="91440" bIns="45720" rtlCol="0" anchor="t">
            <a:spAutoFit/>
          </a:bodyPr>
          <a:lstStyle/>
          <a:p>
            <a:r>
              <a:rPr lang="es-ES" sz="2800" b="1" dirty="0">
                <a:solidFill>
                  <a:schemeClr val="accent1">
                    <a:lumMod val="50000"/>
                  </a:schemeClr>
                </a:solidFill>
                <a:latin typeface="Poppins"/>
                <a:ea typeface="Calibri Light"/>
                <a:cs typeface="Calibri Light"/>
              </a:rPr>
              <a:t>Empleo y desarrollo profesional post BGB</a:t>
            </a:r>
            <a:endParaRPr lang="es-ES" sz="2800" b="1" dirty="0">
              <a:solidFill>
                <a:schemeClr val="accent1">
                  <a:lumMod val="50000"/>
                </a:schemeClr>
              </a:solidFill>
              <a:latin typeface="Poppins"/>
              <a:ea typeface="Calibri Light" panose="020F0302020204030204" pitchFamily="34" charset="0"/>
              <a:cs typeface="Calibri Light" panose="020F0302020204030204" pitchFamily="34" charset="0"/>
            </a:endParaRPr>
          </a:p>
        </p:txBody>
      </p:sp>
      <p:graphicFrame>
        <p:nvGraphicFramePr>
          <p:cNvPr id="2" name="Diagrama 1">
            <a:extLst>
              <a:ext uri="{FF2B5EF4-FFF2-40B4-BE49-F238E27FC236}">
                <a16:creationId xmlns:a16="http://schemas.microsoft.com/office/drawing/2014/main" id="{513E51AC-ED14-C84F-8B9D-F4C0CF990A0D}"/>
              </a:ext>
            </a:extLst>
          </p:cNvPr>
          <p:cNvGraphicFramePr/>
          <p:nvPr>
            <p:extLst>
              <p:ext uri="{D42A27DB-BD31-4B8C-83A1-F6EECF244321}">
                <p14:modId xmlns:p14="http://schemas.microsoft.com/office/powerpoint/2010/main" val="820594487"/>
              </p:ext>
            </p:extLst>
          </p:nvPr>
        </p:nvGraphicFramePr>
        <p:xfrm>
          <a:off x="729354" y="109079"/>
          <a:ext cx="10811772" cy="6044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adroTexto 4">
            <a:extLst>
              <a:ext uri="{FF2B5EF4-FFF2-40B4-BE49-F238E27FC236}">
                <a16:creationId xmlns:a16="http://schemas.microsoft.com/office/drawing/2014/main" id="{D914BDE3-A195-9F8E-F91F-B7E4B7538F12}"/>
              </a:ext>
            </a:extLst>
          </p:cNvPr>
          <p:cNvSpPr txBox="1"/>
          <p:nvPr/>
        </p:nvSpPr>
        <p:spPr>
          <a:xfrm>
            <a:off x="5445126" y="5290100"/>
            <a:ext cx="50127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PE" sz="1200" i="1" dirty="0">
                <a:latin typeface="Poppins"/>
                <a:cs typeface="Poppins"/>
              </a:rPr>
              <a:t>[...] tenía también más o menos cierto </a:t>
            </a:r>
            <a:r>
              <a:rPr lang="es-PE" sz="1200" i="1" dirty="0" err="1">
                <a:latin typeface="Poppins"/>
                <a:cs typeface="Poppins"/>
              </a:rPr>
              <a:t>networking</a:t>
            </a:r>
            <a:r>
              <a:rPr lang="es-PE" sz="1200" i="1" dirty="0">
                <a:latin typeface="Poppins"/>
                <a:cs typeface="Poppins"/>
              </a:rPr>
              <a:t> con algunas áreas profesionales del sector público o donde ya había trabajado. Entonces pude rápidamente insertarme a trabajar en el [Centro laboral]... (</a:t>
            </a:r>
            <a:r>
              <a:rPr lang="es-PE" sz="1200" i="1" dirty="0" err="1">
                <a:latin typeface="Poppins"/>
                <a:cs typeface="Poppins"/>
              </a:rPr>
              <a:t>Percy</a:t>
            </a:r>
            <a:r>
              <a:rPr lang="es-PE" sz="1200" i="1" dirty="0">
                <a:latin typeface="Poppins"/>
                <a:cs typeface="Poppins"/>
              </a:rPr>
              <a:t>, 27 años, convocatoria 2019, Reino Unido).</a:t>
            </a:r>
            <a:r>
              <a:rPr sz="1200" i="1" dirty="0">
                <a:latin typeface="Poppins"/>
                <a:cs typeface="Poppins"/>
              </a:rPr>
              <a:t> </a:t>
            </a:r>
            <a:endParaRPr lang="es-ES" sz="1200" i="1" dirty="0">
              <a:latin typeface="Poppins"/>
              <a:cs typeface="Poppins"/>
            </a:endParaRPr>
          </a:p>
          <a:p>
            <a:pPr algn="just"/>
            <a:endParaRPr lang="es-ES" sz="1200" dirty="0"/>
          </a:p>
        </p:txBody>
      </p:sp>
      <p:sp>
        <p:nvSpPr>
          <p:cNvPr id="24" name="Rectángulo: esquinas redondeadas 5">
            <a:extLst>
              <a:ext uri="{FF2B5EF4-FFF2-40B4-BE49-F238E27FC236}">
                <a16:creationId xmlns:a16="http://schemas.microsoft.com/office/drawing/2014/main" id="{5A668512-0ED1-4D1C-0E70-A6AA94642BA3}"/>
              </a:ext>
            </a:extLst>
          </p:cNvPr>
          <p:cNvSpPr/>
          <p:nvPr/>
        </p:nvSpPr>
        <p:spPr>
          <a:xfrm>
            <a:off x="5347470" y="5192241"/>
            <a:ext cx="5208079" cy="1323969"/>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s-PE" sz="18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3051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065D44A-6E76-24A9-294C-E96C721D24C6}"/>
              </a:ext>
            </a:extLst>
          </p:cNvPr>
          <p:cNvGraphicFramePr/>
          <p:nvPr>
            <p:extLst>
              <p:ext uri="{D42A27DB-BD31-4B8C-83A1-F6EECF244321}">
                <p14:modId xmlns:p14="http://schemas.microsoft.com/office/powerpoint/2010/main" val="1819003779"/>
              </p:ext>
            </p:extLst>
          </p:nvPr>
        </p:nvGraphicFramePr>
        <p:xfrm>
          <a:off x="1955320" y="910086"/>
          <a:ext cx="8295735" cy="5627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941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33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504118" y="2497313"/>
            <a:ext cx="5805277" cy="2462213"/>
          </a:xfrm>
          <a:prstGeom prst="rect">
            <a:avLst/>
          </a:prstGeom>
          <a:noFill/>
        </p:spPr>
        <p:txBody>
          <a:bodyPr wrap="square" lIns="0" tIns="0" rIns="0" bIns="0" rtlCol="0" anchor="ctr">
            <a:spAutoFit/>
          </a:bodyPr>
          <a:lstStyle/>
          <a:p>
            <a:pPr algn="ctr"/>
            <a:r>
              <a:rPr lang="es-ES" sz="3200" b="1" dirty="0">
                <a:solidFill>
                  <a:schemeClr val="accent1">
                    <a:lumMod val="50000"/>
                  </a:schemeClr>
                </a:solidFill>
                <a:latin typeface="Poppins"/>
                <a:ea typeface="Calibri Light"/>
                <a:cs typeface="Calibri Light"/>
              </a:rPr>
              <a:t>EXPERIENCIAS DE RETORNO CON LA BECA GENERACIÓN DEL BICENTENARIO</a:t>
            </a:r>
          </a:p>
          <a:p>
            <a:pPr algn="ctr"/>
            <a:endParaRPr lang="es-ES" sz="3200" b="1" dirty="0">
              <a:solidFill>
                <a:schemeClr val="accent1">
                  <a:lumMod val="50000"/>
                </a:schemeClr>
              </a:solidFill>
              <a:latin typeface="Poppins"/>
              <a:ea typeface="Segoe UI Historic"/>
              <a:cs typeface="+mn-lt"/>
            </a:endParaRPr>
          </a:p>
        </p:txBody>
      </p:sp>
      <p:sp>
        <p:nvSpPr>
          <p:cNvPr id="4" name="CuadroTexto 3">
            <a:extLst>
              <a:ext uri="{FF2B5EF4-FFF2-40B4-BE49-F238E27FC236}">
                <a16:creationId xmlns:a16="http://schemas.microsoft.com/office/drawing/2014/main" id="{3B23B148-1A93-95F5-B359-041FE914111C}"/>
              </a:ext>
            </a:extLst>
          </p:cNvPr>
          <p:cNvSpPr txBox="1"/>
          <p:nvPr/>
        </p:nvSpPr>
        <p:spPr>
          <a:xfrm>
            <a:off x="5820256" y="4921492"/>
            <a:ext cx="5242185" cy="1138773"/>
          </a:xfrm>
          <a:prstGeom prst="rect">
            <a:avLst/>
          </a:prstGeom>
          <a:noFill/>
        </p:spPr>
        <p:txBody>
          <a:bodyPr wrap="square" lIns="91440" tIns="45720" rIns="91440" bIns="45720" rtlCol="0" anchor="t">
            <a:spAutoFit/>
          </a:bodyPr>
          <a:lstStyle/>
          <a:p>
            <a:pPr algn="ctr"/>
            <a:r>
              <a:rPr lang="es-PE" dirty="0">
                <a:solidFill>
                  <a:schemeClr val="accent2"/>
                </a:solidFill>
                <a:latin typeface="Poppins"/>
              </a:rPr>
              <a:t>Unidad de Estudios Sociales e Investigación</a:t>
            </a:r>
          </a:p>
          <a:p>
            <a:pPr algn="ctr"/>
            <a:r>
              <a:rPr lang="es-PE" dirty="0">
                <a:solidFill>
                  <a:schemeClr val="accent2"/>
                </a:solidFill>
                <a:latin typeface="Poppins"/>
              </a:rPr>
              <a:t>Oficina de Planeamiento y Presupuesto </a:t>
            </a:r>
            <a:endParaRPr lang="es-PE" dirty="0">
              <a:solidFill>
                <a:schemeClr val="accent2"/>
              </a:solidFill>
              <a:latin typeface="Poppins"/>
              <a:ea typeface="Calibri"/>
              <a:cs typeface="Calibri"/>
            </a:endParaRPr>
          </a:p>
          <a:p>
            <a:pPr algn="ctr"/>
            <a:endParaRPr lang="es-PE" dirty="0">
              <a:solidFill>
                <a:schemeClr val="accent2"/>
              </a:solidFill>
              <a:latin typeface="Poppins"/>
            </a:endParaRPr>
          </a:p>
          <a:p>
            <a:pPr algn="ctr"/>
            <a:r>
              <a:rPr lang="es-PE" sz="1400" b="1" dirty="0">
                <a:solidFill>
                  <a:schemeClr val="accent2"/>
                </a:solidFill>
                <a:latin typeface="Poppins"/>
              </a:rPr>
              <a:t>Noviembre 2025</a:t>
            </a:r>
            <a:endParaRPr lang="es-PE" sz="1400" b="1" dirty="0">
              <a:solidFill>
                <a:schemeClr val="accent2"/>
              </a:solidFill>
              <a:latin typeface="Poppins"/>
              <a:ea typeface="Calibri"/>
              <a:cs typeface="Calibri"/>
            </a:endParaRPr>
          </a:p>
        </p:txBody>
      </p:sp>
      <p:cxnSp>
        <p:nvCxnSpPr>
          <p:cNvPr id="5" name="Conector recto 4"/>
          <p:cNvCxnSpPr/>
          <p:nvPr/>
        </p:nvCxnSpPr>
        <p:spPr>
          <a:xfrm>
            <a:off x="5573306" y="2341427"/>
            <a:ext cx="5736089" cy="859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a:off x="5732750" y="4645475"/>
            <a:ext cx="5417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BDAA6F6-D388-4C2E-B4A9-0B0B85B8DAE6}"/>
              </a:ext>
            </a:extLst>
          </p:cNvPr>
          <p:cNvSpPr txBox="1"/>
          <p:nvPr/>
        </p:nvSpPr>
        <p:spPr>
          <a:xfrm>
            <a:off x="4900907" y="1842088"/>
            <a:ext cx="7080884" cy="369332"/>
          </a:xfrm>
          <a:prstGeom prst="rect">
            <a:avLst/>
          </a:prstGeom>
          <a:noFill/>
        </p:spPr>
        <p:txBody>
          <a:bodyPr wrap="square" lIns="91440" tIns="45720" rIns="91440" bIns="45720" anchor="t">
            <a:spAutoFit/>
          </a:bodyPr>
          <a:lstStyle/>
          <a:p>
            <a:pPr algn="ctr"/>
            <a:r>
              <a:rPr lang="es-ES" b="1" dirty="0">
                <a:solidFill>
                  <a:schemeClr val="accent2"/>
                </a:solidFill>
                <a:latin typeface="Poppins"/>
                <a:ea typeface="Segoe UI Historic"/>
                <a:cs typeface="+mn-lt"/>
              </a:rPr>
              <a:t>Estudio mixto</a:t>
            </a:r>
            <a:endParaRPr lang="es-ES" sz="1800" b="1" dirty="0">
              <a:solidFill>
                <a:schemeClr val="accent2"/>
              </a:solidFill>
              <a:latin typeface="Poppins"/>
              <a:ea typeface="Segoe UI Historic"/>
              <a:cs typeface="+mn-lt"/>
            </a:endParaRPr>
          </a:p>
        </p:txBody>
      </p:sp>
      <p:pic>
        <p:nvPicPr>
          <p:cNvPr id="7" name="Imagen 6">
            <a:extLst>
              <a:ext uri="{FF2B5EF4-FFF2-40B4-BE49-F238E27FC236}">
                <a16:creationId xmlns:a16="http://schemas.microsoft.com/office/drawing/2014/main" id="{89DA2467-DAEC-474C-B9A6-B201E5FAB1E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7483"/>
          <a:stretch/>
        </p:blipFill>
        <p:spPr>
          <a:xfrm>
            <a:off x="569169" y="1485303"/>
            <a:ext cx="4205600" cy="3890895"/>
          </a:xfrm>
          <a:prstGeom prst="ellipse">
            <a:avLst/>
          </a:prstGeom>
          <a:ln>
            <a:noFill/>
          </a:ln>
          <a:effectLst>
            <a:softEdge rad="112500"/>
          </a:effectLst>
        </p:spPr>
      </p:pic>
    </p:spTree>
    <p:extLst>
      <p:ext uri="{BB962C8B-B14F-4D97-AF65-F5344CB8AC3E}">
        <p14:creationId xmlns:p14="http://schemas.microsoft.com/office/powerpoint/2010/main" val="70010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791E4F9-B6C5-0C0E-9A45-7F85D775C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85" y="2057326"/>
            <a:ext cx="3607551" cy="3639307"/>
          </a:xfrm>
          <a:prstGeom prst="ellipse">
            <a:avLst/>
          </a:prstGeom>
          <a:ln>
            <a:noFill/>
          </a:ln>
          <a:effectLst>
            <a:softEdge rad="112500"/>
          </a:effectLst>
        </p:spPr>
      </p:pic>
      <p:grpSp>
        <p:nvGrpSpPr>
          <p:cNvPr id="12" name="Grupo 11"/>
          <p:cNvGrpSpPr/>
          <p:nvPr/>
        </p:nvGrpSpPr>
        <p:grpSpPr>
          <a:xfrm>
            <a:off x="395977" y="1707385"/>
            <a:ext cx="7537112" cy="1734038"/>
            <a:chOff x="632551" y="3325431"/>
            <a:chExt cx="7283013" cy="2266000"/>
          </a:xfrm>
        </p:grpSpPr>
        <p:grpSp>
          <p:nvGrpSpPr>
            <p:cNvPr id="5" name="Grupo 4">
              <a:extLst>
                <a:ext uri="{FF2B5EF4-FFF2-40B4-BE49-F238E27FC236}">
                  <a16:creationId xmlns:a16="http://schemas.microsoft.com/office/drawing/2014/main" id="{31471B52-E77F-4A34-895C-594291018CFE}"/>
                </a:ext>
              </a:extLst>
            </p:cNvPr>
            <p:cNvGrpSpPr/>
            <p:nvPr/>
          </p:nvGrpSpPr>
          <p:grpSpPr>
            <a:xfrm>
              <a:off x="632551" y="3325431"/>
              <a:ext cx="7283013" cy="2266000"/>
              <a:chOff x="787400" y="1697680"/>
              <a:chExt cx="10617199" cy="1382617"/>
            </a:xfrm>
          </p:grpSpPr>
          <p:grpSp>
            <p:nvGrpSpPr>
              <p:cNvPr id="8" name="Grupo 7">
                <a:extLst>
                  <a:ext uri="{FF2B5EF4-FFF2-40B4-BE49-F238E27FC236}">
                    <a16:creationId xmlns:a16="http://schemas.microsoft.com/office/drawing/2014/main" id="{BE03E412-C095-43ED-9A4F-1685BEEB9FD5}"/>
                  </a:ext>
                </a:extLst>
              </p:cNvPr>
              <p:cNvGrpSpPr/>
              <p:nvPr/>
            </p:nvGrpSpPr>
            <p:grpSpPr>
              <a:xfrm>
                <a:off x="787400" y="1697680"/>
                <a:ext cx="10617199" cy="1382617"/>
                <a:chOff x="3139440" y="2350326"/>
                <a:chExt cx="3383280" cy="1324686"/>
              </a:xfrm>
            </p:grpSpPr>
            <p:sp>
              <p:nvSpPr>
                <p:cNvPr id="10" name="Rectángulo: esquinas redondeadas 5">
                  <a:extLst>
                    <a:ext uri="{FF2B5EF4-FFF2-40B4-BE49-F238E27FC236}">
                      <a16:creationId xmlns:a16="http://schemas.microsoft.com/office/drawing/2014/main" id="{FB680B55-626A-421F-B13C-0988D9D086C0}"/>
                    </a:ext>
                  </a:extLst>
                </p:cNvPr>
                <p:cNvSpPr/>
                <p:nvPr/>
              </p:nvSpPr>
              <p:spPr>
                <a:xfrm>
                  <a:off x="3139440" y="2401192"/>
                  <a:ext cx="3383280" cy="1273820"/>
                </a:xfrm>
                <a:prstGeom prst="roundRect">
                  <a:avLst>
                    <a:gd name="adj" fmla="val 7970"/>
                  </a:avLst>
                </a:prstGeom>
                <a:solidFill>
                  <a:schemeClr val="bg1">
                    <a:alpha val="74902"/>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b"/>
                <a:lstStyle/>
                <a:p>
                  <a:pPr marL="342900" indent="-342900">
                    <a:lnSpc>
                      <a:spcPct val="114000"/>
                    </a:lnSpc>
                    <a:spcBef>
                      <a:spcPts val="600"/>
                    </a:spcBef>
                    <a:spcAft>
                      <a:spcPts val="600"/>
                    </a:spcAft>
                    <a:buFont typeface="Arial"/>
                    <a:buChar char="•"/>
                  </a:pPr>
                  <a:r>
                    <a:rPr lang="en-US" err="1">
                      <a:solidFill>
                        <a:schemeClr val="tx1"/>
                      </a:solidFill>
                      <a:latin typeface="Poppins"/>
                      <a:cs typeface="Poppins"/>
                    </a:rPr>
                    <a:t>Analizar</a:t>
                  </a:r>
                  <a:r>
                    <a:rPr lang="en-US">
                      <a:solidFill>
                        <a:schemeClr val="tx1"/>
                      </a:solidFill>
                      <a:latin typeface="Poppins"/>
                      <a:cs typeface="Poppins"/>
                    </a:rPr>
                    <a:t> </a:t>
                  </a:r>
                  <a:r>
                    <a:rPr lang="en-US" err="1">
                      <a:solidFill>
                        <a:schemeClr val="tx1"/>
                      </a:solidFill>
                      <a:latin typeface="Poppins"/>
                      <a:cs typeface="Poppins"/>
                    </a:rPr>
                    <a:t>los</a:t>
                  </a:r>
                  <a:r>
                    <a:rPr lang="en-US">
                      <a:solidFill>
                        <a:schemeClr val="tx1"/>
                      </a:solidFill>
                      <a:latin typeface="Poppins"/>
                      <a:cs typeface="Poppins"/>
                    </a:rPr>
                    <a:t> </a:t>
                  </a:r>
                  <a:r>
                    <a:rPr lang="en-US" err="1">
                      <a:solidFill>
                        <a:schemeClr val="tx1"/>
                      </a:solidFill>
                      <a:latin typeface="Poppins"/>
                      <a:cs typeface="Poppins"/>
                    </a:rPr>
                    <a:t>factores</a:t>
                  </a:r>
                  <a:r>
                    <a:rPr lang="en-US">
                      <a:solidFill>
                        <a:schemeClr val="tx1"/>
                      </a:solidFill>
                      <a:latin typeface="Poppins"/>
                      <a:cs typeface="Poppins"/>
                    </a:rPr>
                    <a:t> </a:t>
                  </a:r>
                  <a:r>
                    <a:rPr lang="en-US" err="1">
                      <a:solidFill>
                        <a:schemeClr val="tx1"/>
                      </a:solidFill>
                      <a:latin typeface="Poppins"/>
                      <a:cs typeface="Poppins"/>
                    </a:rPr>
                    <a:t>que</a:t>
                  </a:r>
                  <a:r>
                    <a:rPr lang="en-US">
                      <a:solidFill>
                        <a:schemeClr val="tx1"/>
                      </a:solidFill>
                      <a:latin typeface="Poppins"/>
                      <a:cs typeface="Poppins"/>
                    </a:rPr>
                    <a:t> </a:t>
                  </a:r>
                  <a:r>
                    <a:rPr lang="en-US" err="1">
                      <a:solidFill>
                        <a:schemeClr val="tx1"/>
                      </a:solidFill>
                      <a:latin typeface="Poppins"/>
                      <a:cs typeface="Poppins"/>
                    </a:rPr>
                    <a:t>influyen</a:t>
                  </a:r>
                  <a:r>
                    <a:rPr lang="en-US">
                      <a:solidFill>
                        <a:schemeClr val="tx1"/>
                      </a:solidFill>
                      <a:latin typeface="Poppins"/>
                      <a:cs typeface="Poppins"/>
                    </a:rPr>
                    <a:t> </a:t>
                  </a:r>
                  <a:r>
                    <a:rPr lang="en-US" err="1">
                      <a:solidFill>
                        <a:schemeClr val="tx1"/>
                      </a:solidFill>
                      <a:latin typeface="Poppins"/>
                      <a:cs typeface="Poppins"/>
                    </a:rPr>
                    <a:t>en</a:t>
                  </a:r>
                  <a:r>
                    <a:rPr lang="en-US">
                      <a:solidFill>
                        <a:schemeClr val="tx1"/>
                      </a:solidFill>
                      <a:latin typeface="Poppins"/>
                      <a:cs typeface="Poppins"/>
                    </a:rPr>
                    <a:t> </a:t>
                  </a:r>
                  <a:r>
                    <a:rPr lang="en-US" err="1">
                      <a:solidFill>
                        <a:schemeClr val="tx1"/>
                      </a:solidFill>
                      <a:latin typeface="Poppins"/>
                      <a:cs typeface="Poppins"/>
                    </a:rPr>
                    <a:t>el</a:t>
                  </a:r>
                  <a:r>
                    <a:rPr lang="en-US">
                      <a:solidFill>
                        <a:schemeClr val="tx1"/>
                      </a:solidFill>
                      <a:latin typeface="Poppins"/>
                      <a:cs typeface="Poppins"/>
                    </a:rPr>
                    <a:t> </a:t>
                  </a:r>
                  <a:r>
                    <a:rPr lang="en-US" err="1">
                      <a:solidFill>
                        <a:schemeClr val="tx1"/>
                      </a:solidFill>
                      <a:latin typeface="Poppins"/>
                      <a:cs typeface="Poppins"/>
                    </a:rPr>
                    <a:t>retorno</a:t>
                  </a:r>
                  <a:r>
                    <a:rPr lang="en-US">
                      <a:solidFill>
                        <a:schemeClr val="tx1"/>
                      </a:solidFill>
                      <a:latin typeface="Poppins"/>
                      <a:cs typeface="Poppins"/>
                    </a:rPr>
                    <a:t> de </a:t>
                  </a:r>
                  <a:r>
                    <a:rPr lang="en-US" err="1">
                      <a:solidFill>
                        <a:schemeClr val="tx1"/>
                      </a:solidFill>
                      <a:latin typeface="Poppins"/>
                      <a:cs typeface="Poppins"/>
                    </a:rPr>
                    <a:t>los</a:t>
                  </a:r>
                  <a:r>
                    <a:rPr lang="en-US">
                      <a:solidFill>
                        <a:schemeClr val="tx1"/>
                      </a:solidFill>
                      <a:latin typeface="Poppins"/>
                      <a:cs typeface="Poppins"/>
                    </a:rPr>
                    <a:t> </a:t>
                  </a:r>
                  <a:r>
                    <a:rPr lang="en-US" err="1">
                      <a:solidFill>
                        <a:schemeClr val="tx1"/>
                      </a:solidFill>
                      <a:latin typeface="Poppins"/>
                      <a:cs typeface="Poppins"/>
                    </a:rPr>
                    <a:t>beneficiarios</a:t>
                  </a:r>
                  <a:r>
                    <a:rPr lang="en-US">
                      <a:solidFill>
                        <a:schemeClr val="tx1"/>
                      </a:solidFill>
                      <a:latin typeface="Poppins"/>
                      <a:cs typeface="Poppins"/>
                    </a:rPr>
                    <a:t> de la BGB y las </a:t>
                  </a:r>
                  <a:r>
                    <a:rPr lang="en-US" err="1">
                      <a:solidFill>
                        <a:schemeClr val="tx1"/>
                      </a:solidFill>
                      <a:latin typeface="Poppins"/>
                      <a:cs typeface="Poppins"/>
                    </a:rPr>
                    <a:t>experiencias</a:t>
                  </a:r>
                  <a:r>
                    <a:rPr lang="en-US">
                      <a:solidFill>
                        <a:schemeClr val="tx1"/>
                      </a:solidFill>
                      <a:latin typeface="Poppins"/>
                      <a:cs typeface="Poppins"/>
                    </a:rPr>
                    <a:t> </a:t>
                  </a:r>
                  <a:r>
                    <a:rPr lang="en-US" err="1">
                      <a:solidFill>
                        <a:schemeClr val="tx1"/>
                      </a:solidFill>
                      <a:latin typeface="Poppins"/>
                      <a:cs typeface="Poppins"/>
                    </a:rPr>
                    <a:t>asociadas</a:t>
                  </a:r>
                  <a:r>
                    <a:rPr lang="en-US">
                      <a:solidFill>
                        <a:schemeClr val="tx1"/>
                      </a:solidFill>
                      <a:latin typeface="Poppins"/>
                      <a:cs typeface="Poppins"/>
                    </a:rPr>
                    <a:t> a </a:t>
                  </a:r>
                  <a:r>
                    <a:rPr lang="en-US" err="1">
                      <a:solidFill>
                        <a:schemeClr val="tx1"/>
                      </a:solidFill>
                      <a:latin typeface="Poppins"/>
                      <a:cs typeface="Poppins"/>
                    </a:rPr>
                    <a:t>su</a:t>
                  </a:r>
                  <a:r>
                    <a:rPr lang="en-US">
                      <a:solidFill>
                        <a:schemeClr val="tx1"/>
                      </a:solidFill>
                      <a:latin typeface="Poppins"/>
                      <a:cs typeface="Poppins"/>
                    </a:rPr>
                    <a:t> </a:t>
                  </a:r>
                  <a:r>
                    <a:rPr lang="en-US" err="1">
                      <a:solidFill>
                        <a:schemeClr val="tx1"/>
                      </a:solidFill>
                      <a:latin typeface="Poppins"/>
                      <a:cs typeface="Poppins"/>
                    </a:rPr>
                    <a:t>proceso</a:t>
                  </a:r>
                  <a:r>
                    <a:rPr lang="en-US">
                      <a:solidFill>
                        <a:schemeClr val="tx1"/>
                      </a:solidFill>
                      <a:latin typeface="Poppins"/>
                      <a:cs typeface="Poppins"/>
                    </a:rPr>
                    <a:t> de </a:t>
                  </a:r>
                  <a:r>
                    <a:rPr lang="en-US" err="1">
                      <a:solidFill>
                        <a:schemeClr val="tx1"/>
                      </a:solidFill>
                      <a:latin typeface="Poppins"/>
                      <a:cs typeface="Poppins"/>
                    </a:rPr>
                    <a:t>reinserción</a:t>
                  </a:r>
                  <a:r>
                    <a:rPr lang="en-US">
                      <a:solidFill>
                        <a:schemeClr val="tx1"/>
                      </a:solidFill>
                      <a:latin typeface="Poppins"/>
                      <a:cs typeface="Poppins"/>
                    </a:rPr>
                    <a:t> </a:t>
                  </a:r>
                  <a:r>
                    <a:rPr lang="en-US" err="1">
                      <a:solidFill>
                        <a:schemeClr val="tx1"/>
                      </a:solidFill>
                      <a:latin typeface="Poppins"/>
                      <a:cs typeface="Poppins"/>
                    </a:rPr>
                    <a:t>laboral</a:t>
                  </a:r>
                  <a:r>
                    <a:rPr lang="en-US">
                      <a:solidFill>
                        <a:schemeClr val="tx1"/>
                      </a:solidFill>
                      <a:latin typeface="Poppins"/>
                      <a:cs typeface="Poppins"/>
                    </a:rPr>
                    <a:t> </a:t>
                  </a:r>
                  <a:r>
                    <a:rPr lang="en-US" err="1">
                      <a:solidFill>
                        <a:schemeClr val="tx1"/>
                      </a:solidFill>
                      <a:latin typeface="Poppins"/>
                      <a:cs typeface="Poppins"/>
                    </a:rPr>
                    <a:t>en</a:t>
                  </a:r>
                  <a:r>
                    <a:rPr lang="en-US">
                      <a:solidFill>
                        <a:schemeClr val="tx1"/>
                      </a:solidFill>
                      <a:latin typeface="Poppins"/>
                      <a:cs typeface="Poppins"/>
                    </a:rPr>
                    <a:t> </a:t>
                  </a:r>
                  <a:r>
                    <a:rPr lang="en-US" err="1">
                      <a:solidFill>
                        <a:schemeClr val="tx1"/>
                      </a:solidFill>
                      <a:latin typeface="Poppins"/>
                      <a:cs typeface="Poppins"/>
                    </a:rPr>
                    <a:t>el</a:t>
                  </a:r>
                  <a:r>
                    <a:rPr lang="en-US">
                      <a:solidFill>
                        <a:schemeClr val="tx1"/>
                      </a:solidFill>
                      <a:latin typeface="Poppins"/>
                      <a:cs typeface="Poppins"/>
                    </a:rPr>
                    <a:t> Perú. </a:t>
                  </a:r>
                </a:p>
              </p:txBody>
            </p:sp>
            <p:sp>
              <p:nvSpPr>
                <p:cNvPr id="11" name="Rectángulo: esquinas redondeadas 6">
                  <a:extLst>
                    <a:ext uri="{FF2B5EF4-FFF2-40B4-BE49-F238E27FC236}">
                      <a16:creationId xmlns:a16="http://schemas.microsoft.com/office/drawing/2014/main" id="{D5A8C057-3E03-49C3-925F-4CD14238DCF1}"/>
                    </a:ext>
                  </a:extLst>
                </p:cNvPr>
                <p:cNvSpPr/>
                <p:nvPr/>
              </p:nvSpPr>
              <p:spPr>
                <a:xfrm>
                  <a:off x="3139440" y="2350326"/>
                  <a:ext cx="3383280" cy="376801"/>
                </a:xfrm>
                <a:prstGeom prst="roundRect">
                  <a:avLst/>
                </a:prstGeom>
                <a:solidFill>
                  <a:schemeClr val="accent2"/>
                </a:solidFill>
                <a:ln>
                  <a:solidFill>
                    <a:srgbClr val="DA2E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r>
                    <a:rPr lang="es-PE" sz="2400" b="1" dirty="0"/>
                    <a:t>Objetivo</a:t>
                  </a:r>
                  <a:r>
                    <a:rPr lang="en-US" sz="2400" b="1" dirty="0"/>
                    <a:t> principal</a:t>
                  </a:r>
                  <a:endParaRPr lang="en-US" sz="2400" b="1" dirty="0">
                    <a:ea typeface="Calibri"/>
                    <a:cs typeface="Calibri"/>
                  </a:endParaRPr>
                </a:p>
              </p:txBody>
            </p:sp>
          </p:grpSp>
          <p:sp>
            <p:nvSpPr>
              <p:cNvPr id="9" name="CuadroTexto 8">
                <a:extLst>
                  <a:ext uri="{FF2B5EF4-FFF2-40B4-BE49-F238E27FC236}">
                    <a16:creationId xmlns:a16="http://schemas.microsoft.com/office/drawing/2014/main" id="{16DF9A79-4093-47D6-8EC6-DCB55724CEE4}"/>
                  </a:ext>
                </a:extLst>
              </p:cNvPr>
              <p:cNvSpPr txBox="1"/>
              <p:nvPr/>
            </p:nvSpPr>
            <p:spPr>
              <a:xfrm>
                <a:off x="1307338" y="2417721"/>
                <a:ext cx="9573688" cy="225351"/>
              </a:xfrm>
              <a:prstGeom prst="rect">
                <a:avLst/>
              </a:prstGeom>
              <a:noFill/>
            </p:spPr>
            <p:txBody>
              <a:bodyPr wrap="square" lIns="91440" tIns="45720" rIns="91440" bIns="45720" anchor="b">
                <a:spAutoFit/>
              </a:bodyPr>
              <a:lstStyle/>
              <a:p>
                <a:pPr algn="just"/>
                <a:endParaRPr lang="es-ES"/>
              </a:p>
            </p:txBody>
          </p:sp>
        </p:grpSp>
        <p:sp>
          <p:nvSpPr>
            <p:cNvPr id="3" name="Rectángulo 2"/>
            <p:cNvSpPr/>
            <p:nvPr/>
          </p:nvSpPr>
          <p:spPr>
            <a:xfrm>
              <a:off x="736845" y="4059209"/>
              <a:ext cx="7071931" cy="461665"/>
            </a:xfrm>
            <a:prstGeom prst="rect">
              <a:avLst/>
            </a:prstGeom>
          </p:spPr>
          <p:txBody>
            <a:bodyPr wrap="square" lIns="91440" tIns="45720" rIns="91440" bIns="45720" anchor="b">
              <a:spAutoFit/>
            </a:bodyPr>
            <a:lstStyle/>
            <a:p>
              <a:pPr marL="342900" indent="-342900" algn="just">
                <a:buFont typeface="Arial"/>
                <a:buChar char="•"/>
              </a:pPr>
              <a:endParaRPr lang="es-ES" sz="2400">
                <a:latin typeface="Poppins"/>
                <a:cs typeface="Poppins"/>
              </a:endParaRPr>
            </a:p>
          </p:txBody>
        </p:sp>
      </p:grpSp>
      <p:grpSp>
        <p:nvGrpSpPr>
          <p:cNvPr id="15" name="Grupo 14">
            <a:extLst>
              <a:ext uri="{FF2B5EF4-FFF2-40B4-BE49-F238E27FC236}">
                <a16:creationId xmlns:a16="http://schemas.microsoft.com/office/drawing/2014/main" id="{5181755B-BDDB-7B4D-EE77-7EDBFDD9AE30}"/>
              </a:ext>
            </a:extLst>
          </p:cNvPr>
          <p:cNvGrpSpPr/>
          <p:nvPr/>
        </p:nvGrpSpPr>
        <p:grpSpPr>
          <a:xfrm>
            <a:off x="394686" y="3996238"/>
            <a:ext cx="7537112" cy="2294755"/>
            <a:chOff x="3139440" y="2350326"/>
            <a:chExt cx="3383280" cy="1341496"/>
          </a:xfrm>
        </p:grpSpPr>
        <p:sp>
          <p:nvSpPr>
            <p:cNvPr id="17" name="Rectángulo: esquinas redondeadas 5">
              <a:extLst>
                <a:ext uri="{FF2B5EF4-FFF2-40B4-BE49-F238E27FC236}">
                  <a16:creationId xmlns:a16="http://schemas.microsoft.com/office/drawing/2014/main" id="{897656DB-7E0F-1A46-DF93-D572919F4F3D}"/>
                </a:ext>
              </a:extLst>
            </p:cNvPr>
            <p:cNvSpPr/>
            <p:nvPr/>
          </p:nvSpPr>
          <p:spPr>
            <a:xfrm>
              <a:off x="3139440" y="2359169"/>
              <a:ext cx="3383280" cy="1332653"/>
            </a:xfrm>
            <a:prstGeom prst="roundRect">
              <a:avLst>
                <a:gd name="adj" fmla="val 7970"/>
              </a:avLst>
            </a:prstGeom>
            <a:solidFill>
              <a:schemeClr val="bg1">
                <a:alpha val="74902"/>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b"/>
            <a:lstStyle/>
            <a:p>
              <a:pPr marL="342900" indent="-342900">
                <a:lnSpc>
                  <a:spcPct val="114000"/>
                </a:lnSpc>
                <a:spcBef>
                  <a:spcPts val="600"/>
                </a:spcBef>
                <a:spcAft>
                  <a:spcPts val="600"/>
                </a:spcAft>
                <a:buFont typeface="Arial"/>
                <a:buChar char="•"/>
              </a:pPr>
              <a:r>
                <a:rPr lang="en-US" dirty="0" err="1">
                  <a:solidFill>
                    <a:schemeClr val="tx1"/>
                  </a:solidFill>
                  <a:latin typeface="Poppins"/>
                  <a:cs typeface="Poppins"/>
                </a:rPr>
                <a:t>Identificar</a:t>
              </a:r>
              <a:r>
                <a:rPr lang="en-US" dirty="0">
                  <a:solidFill>
                    <a:schemeClr val="tx1"/>
                  </a:solidFill>
                  <a:latin typeface="Poppins"/>
                  <a:cs typeface="Poppins"/>
                </a:rPr>
                <a:t> las </a:t>
              </a:r>
              <a:r>
                <a:rPr lang="en-US" dirty="0" err="1">
                  <a:solidFill>
                    <a:schemeClr val="tx1"/>
                  </a:solidFill>
                  <a:latin typeface="Poppins"/>
                  <a:cs typeface="Poppins"/>
                </a:rPr>
                <a:t>características</a:t>
              </a:r>
              <a:r>
                <a:rPr lang="en-US" dirty="0">
                  <a:solidFill>
                    <a:schemeClr val="tx1"/>
                  </a:solidFill>
                  <a:latin typeface="Poppins"/>
                  <a:cs typeface="Poppins"/>
                </a:rPr>
                <a:t> </a:t>
              </a:r>
              <a:r>
                <a:rPr lang="en-US" dirty="0" err="1">
                  <a:solidFill>
                    <a:schemeClr val="tx1"/>
                  </a:solidFill>
                  <a:latin typeface="Poppins"/>
                  <a:cs typeface="Poppins"/>
                </a:rPr>
                <a:t>personales</a:t>
              </a:r>
              <a:r>
                <a:rPr lang="en-US" dirty="0">
                  <a:solidFill>
                    <a:schemeClr val="tx1"/>
                  </a:solidFill>
                  <a:latin typeface="Poppins"/>
                  <a:cs typeface="Poppins"/>
                </a:rPr>
                <a:t>, </a:t>
              </a:r>
              <a:r>
                <a:rPr lang="en-US" dirty="0" err="1">
                  <a:solidFill>
                    <a:schemeClr val="tx1"/>
                  </a:solidFill>
                  <a:latin typeface="Poppins"/>
                  <a:cs typeface="Poppins"/>
                </a:rPr>
                <a:t>académicas</a:t>
              </a:r>
              <a:r>
                <a:rPr lang="en-US" dirty="0">
                  <a:solidFill>
                    <a:schemeClr val="tx1"/>
                  </a:solidFill>
                  <a:latin typeface="Poppins"/>
                  <a:cs typeface="Poppins"/>
                </a:rPr>
                <a:t> e </a:t>
              </a:r>
              <a:r>
                <a:rPr lang="en-US" dirty="0" err="1">
                  <a:solidFill>
                    <a:schemeClr val="tx1"/>
                  </a:solidFill>
                  <a:latin typeface="Poppins"/>
                  <a:cs typeface="Poppins"/>
                </a:rPr>
                <a:t>institucionales</a:t>
              </a:r>
              <a:r>
                <a:rPr lang="en-US" dirty="0">
                  <a:solidFill>
                    <a:schemeClr val="tx1"/>
                  </a:solidFill>
                  <a:latin typeface="Poppins"/>
                  <a:cs typeface="Poppins"/>
                </a:rPr>
                <a:t> </a:t>
              </a:r>
              <a:r>
                <a:rPr lang="en-US" dirty="0" err="1">
                  <a:solidFill>
                    <a:schemeClr val="tx1"/>
                  </a:solidFill>
                  <a:latin typeface="Poppins"/>
                  <a:cs typeface="Poppins"/>
                </a:rPr>
                <a:t>asociadas</a:t>
              </a:r>
              <a:r>
                <a:rPr lang="en-US" dirty="0">
                  <a:solidFill>
                    <a:schemeClr val="tx1"/>
                  </a:solidFill>
                  <a:latin typeface="Poppins"/>
                  <a:cs typeface="Poppins"/>
                </a:rPr>
                <a:t> al </a:t>
              </a:r>
              <a:r>
                <a:rPr lang="en-US" dirty="0" err="1">
                  <a:solidFill>
                    <a:schemeClr val="tx1"/>
                  </a:solidFill>
                  <a:latin typeface="Poppins"/>
                  <a:cs typeface="Poppins"/>
                </a:rPr>
                <a:t>retorno</a:t>
              </a:r>
              <a:r>
                <a:rPr lang="en-US" dirty="0">
                  <a:solidFill>
                    <a:schemeClr val="tx1"/>
                  </a:solidFill>
                  <a:latin typeface="Poppins"/>
                  <a:cs typeface="Poppins"/>
                </a:rPr>
                <a:t> de </a:t>
              </a:r>
              <a:r>
                <a:rPr lang="en-US" dirty="0" err="1">
                  <a:solidFill>
                    <a:schemeClr val="tx1"/>
                  </a:solidFill>
                  <a:latin typeface="Poppins"/>
                  <a:cs typeface="Poppins"/>
                </a:rPr>
                <a:t>los</a:t>
              </a:r>
              <a:r>
                <a:rPr lang="en-US" dirty="0">
                  <a:solidFill>
                    <a:schemeClr val="tx1"/>
                  </a:solidFill>
                  <a:latin typeface="Poppins"/>
                  <a:cs typeface="Poppins"/>
                </a:rPr>
                <a:t> </a:t>
              </a:r>
              <a:r>
                <a:rPr lang="en-US" dirty="0" err="1">
                  <a:solidFill>
                    <a:schemeClr val="tx1"/>
                  </a:solidFill>
                  <a:latin typeface="Poppins"/>
                  <a:cs typeface="Poppins"/>
                </a:rPr>
                <a:t>becarios</a:t>
              </a:r>
              <a:r>
                <a:rPr lang="en-US" dirty="0">
                  <a:solidFill>
                    <a:schemeClr val="tx1"/>
                  </a:solidFill>
                  <a:latin typeface="Poppins"/>
                  <a:cs typeface="Poppins"/>
                </a:rPr>
                <a:t>,</a:t>
              </a:r>
              <a:endParaRPr lang="es-ES" dirty="0">
                <a:solidFill>
                  <a:schemeClr val="tx1"/>
                </a:solidFill>
                <a:ea typeface="Calibri"/>
                <a:cs typeface="Calibri"/>
              </a:endParaRPr>
            </a:p>
            <a:p>
              <a:pPr marL="342900" indent="-342900">
                <a:lnSpc>
                  <a:spcPct val="113999"/>
                </a:lnSpc>
                <a:spcBef>
                  <a:spcPts val="600"/>
                </a:spcBef>
                <a:spcAft>
                  <a:spcPts val="600"/>
                </a:spcAft>
                <a:buFont typeface="Arial"/>
                <a:buChar char="•"/>
              </a:pPr>
              <a:r>
                <a:rPr lang="en-US" dirty="0" err="1">
                  <a:solidFill>
                    <a:schemeClr val="tx1"/>
                  </a:solidFill>
                  <a:latin typeface="Poppins"/>
                  <a:cs typeface="Poppins"/>
                </a:rPr>
                <a:t>Explorar</a:t>
              </a:r>
              <a:r>
                <a:rPr lang="en-US" dirty="0">
                  <a:solidFill>
                    <a:schemeClr val="tx1"/>
                  </a:solidFill>
                  <a:latin typeface="Poppins"/>
                  <a:cs typeface="Poppins"/>
                </a:rPr>
                <a:t> </a:t>
              </a:r>
              <a:r>
                <a:rPr lang="en-US" dirty="0" err="1">
                  <a:solidFill>
                    <a:schemeClr val="tx1"/>
                  </a:solidFill>
                  <a:latin typeface="Poppins"/>
                  <a:cs typeface="Poppins"/>
                </a:rPr>
                <a:t>los</a:t>
              </a:r>
              <a:r>
                <a:rPr lang="en-US" dirty="0">
                  <a:solidFill>
                    <a:schemeClr val="tx1"/>
                  </a:solidFill>
                  <a:latin typeface="Poppins"/>
                  <a:cs typeface="Poppins"/>
                </a:rPr>
                <a:t> </a:t>
              </a:r>
              <a:r>
                <a:rPr lang="en-US" dirty="0" err="1">
                  <a:solidFill>
                    <a:schemeClr val="tx1"/>
                  </a:solidFill>
                  <a:latin typeface="Poppins"/>
                  <a:cs typeface="Poppins"/>
                </a:rPr>
                <a:t>desafíos</a:t>
              </a:r>
              <a:r>
                <a:rPr lang="en-US" dirty="0">
                  <a:solidFill>
                    <a:schemeClr val="tx1"/>
                  </a:solidFill>
                  <a:latin typeface="Poppins"/>
                  <a:cs typeface="Poppins"/>
                </a:rPr>
                <a:t> y </a:t>
              </a:r>
              <a:r>
                <a:rPr lang="en-US" dirty="0" err="1">
                  <a:solidFill>
                    <a:schemeClr val="tx1"/>
                  </a:solidFill>
                  <a:latin typeface="Poppins"/>
                  <a:cs typeface="Poppins"/>
                </a:rPr>
                <a:t>oportunidades</a:t>
              </a:r>
              <a:r>
                <a:rPr lang="en-US" dirty="0">
                  <a:solidFill>
                    <a:schemeClr val="tx1"/>
                  </a:solidFill>
                  <a:latin typeface="Poppins"/>
                  <a:cs typeface="Poppins"/>
                </a:rPr>
                <a:t> </a:t>
              </a:r>
              <a:r>
                <a:rPr lang="en-US" dirty="0" err="1">
                  <a:solidFill>
                    <a:schemeClr val="tx1"/>
                  </a:solidFill>
                  <a:latin typeface="Poppins"/>
                  <a:cs typeface="Poppins"/>
                </a:rPr>
                <a:t>laborales</a:t>
              </a:r>
              <a:r>
                <a:rPr lang="en-US" dirty="0">
                  <a:solidFill>
                    <a:schemeClr val="tx1"/>
                  </a:solidFill>
                  <a:latin typeface="Poppins"/>
                  <a:cs typeface="Poppins"/>
                </a:rPr>
                <a:t> que </a:t>
              </a:r>
              <a:r>
                <a:rPr lang="en-US" dirty="0" err="1">
                  <a:solidFill>
                    <a:schemeClr val="tx1"/>
                  </a:solidFill>
                  <a:latin typeface="Poppins"/>
                  <a:cs typeface="Poppins"/>
                </a:rPr>
                <a:t>enfrentan</a:t>
              </a:r>
              <a:r>
                <a:rPr lang="en-US" dirty="0">
                  <a:solidFill>
                    <a:schemeClr val="tx1"/>
                  </a:solidFill>
                  <a:latin typeface="Poppins"/>
                  <a:cs typeface="Poppins"/>
                </a:rPr>
                <a:t> </a:t>
              </a:r>
              <a:r>
                <a:rPr lang="en-US" dirty="0" err="1">
                  <a:solidFill>
                    <a:schemeClr val="tx1"/>
                  </a:solidFill>
                  <a:latin typeface="Poppins"/>
                  <a:cs typeface="Poppins"/>
                </a:rPr>
                <a:t>tras</a:t>
              </a:r>
              <a:r>
                <a:rPr lang="en-US" dirty="0">
                  <a:solidFill>
                    <a:schemeClr val="tx1"/>
                  </a:solidFill>
                  <a:latin typeface="Poppins"/>
                  <a:cs typeface="Poppins"/>
                </a:rPr>
                <a:t> </a:t>
              </a:r>
              <a:r>
                <a:rPr lang="en-US" dirty="0" err="1">
                  <a:solidFill>
                    <a:schemeClr val="tx1"/>
                  </a:solidFill>
                  <a:latin typeface="Poppins"/>
                  <a:cs typeface="Poppins"/>
                </a:rPr>
                <a:t>su</a:t>
              </a:r>
              <a:r>
                <a:rPr lang="en-US" dirty="0">
                  <a:solidFill>
                    <a:schemeClr val="tx1"/>
                  </a:solidFill>
                  <a:latin typeface="Poppins"/>
                  <a:cs typeface="Poppins"/>
                </a:rPr>
                <a:t> </a:t>
              </a:r>
              <a:r>
                <a:rPr lang="en-US" dirty="0" err="1">
                  <a:solidFill>
                    <a:schemeClr val="tx1"/>
                  </a:solidFill>
                  <a:latin typeface="Poppins"/>
                  <a:cs typeface="Poppins"/>
                </a:rPr>
                <a:t>regreso</a:t>
              </a:r>
              <a:r>
                <a:rPr lang="en-US" dirty="0">
                  <a:solidFill>
                    <a:schemeClr val="tx1"/>
                  </a:solidFill>
                  <a:latin typeface="Poppins"/>
                  <a:cs typeface="Poppins"/>
                </a:rPr>
                <a:t> al </a:t>
              </a:r>
              <a:r>
                <a:rPr lang="en-US" dirty="0" err="1">
                  <a:solidFill>
                    <a:schemeClr val="tx1"/>
                  </a:solidFill>
                  <a:latin typeface="Poppins"/>
                  <a:cs typeface="Poppins"/>
                </a:rPr>
                <a:t>país</a:t>
              </a:r>
              <a:r>
                <a:rPr lang="en-US" dirty="0">
                  <a:solidFill>
                    <a:schemeClr val="tx1"/>
                  </a:solidFill>
                  <a:latin typeface="Poppins"/>
                  <a:cs typeface="Poppins"/>
                </a:rPr>
                <a:t>.</a:t>
              </a:r>
              <a:endParaRPr lang="en-US" dirty="0">
                <a:solidFill>
                  <a:schemeClr val="tx1"/>
                </a:solidFill>
              </a:endParaRPr>
            </a:p>
          </p:txBody>
        </p:sp>
        <p:sp>
          <p:nvSpPr>
            <p:cNvPr id="18" name="Rectángulo: esquinas redondeadas 6">
              <a:extLst>
                <a:ext uri="{FF2B5EF4-FFF2-40B4-BE49-F238E27FC236}">
                  <a16:creationId xmlns:a16="http://schemas.microsoft.com/office/drawing/2014/main" id="{CD3D527A-AED6-DDCE-37C6-4424F9DE1FCD}"/>
                </a:ext>
              </a:extLst>
            </p:cNvPr>
            <p:cNvSpPr/>
            <p:nvPr/>
          </p:nvSpPr>
          <p:spPr>
            <a:xfrm>
              <a:off x="3139440" y="2350326"/>
              <a:ext cx="3383280" cy="376801"/>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r>
                <a:rPr lang="es-PE" sz="2400" b="1"/>
                <a:t>Objetivos específicos</a:t>
              </a:r>
              <a:endParaRPr lang="en-US" sz="2400" b="1">
                <a:ea typeface="Calibri"/>
                <a:cs typeface="Calibri"/>
              </a:endParaRPr>
            </a:p>
          </p:txBody>
        </p:sp>
      </p:grpSp>
      <p:sp>
        <p:nvSpPr>
          <p:cNvPr id="2" name="Título 1"/>
          <p:cNvSpPr>
            <a:spLocks noGrp="1"/>
          </p:cNvSpPr>
          <p:nvPr>
            <p:ph type="title"/>
          </p:nvPr>
        </p:nvSpPr>
        <p:spPr>
          <a:xfrm>
            <a:off x="395976" y="683791"/>
            <a:ext cx="7094888" cy="1082616"/>
          </a:xfrm>
        </p:spPr>
        <p:txBody>
          <a:bodyPr>
            <a:normAutofit/>
          </a:bodyPr>
          <a:lstStyle/>
          <a:p>
            <a:r>
              <a:rPr lang="es-PE" sz="3200" b="1" dirty="0">
                <a:solidFill>
                  <a:schemeClr val="accent1">
                    <a:lumMod val="50000"/>
                  </a:schemeClr>
                </a:solidFill>
                <a:latin typeface="Poppins" panose="00000500000000000000"/>
              </a:rPr>
              <a:t>Objetivos de investigación</a:t>
            </a:r>
          </a:p>
        </p:txBody>
      </p:sp>
    </p:spTree>
    <p:extLst>
      <p:ext uri="{BB962C8B-B14F-4D97-AF65-F5344CB8AC3E}">
        <p14:creationId xmlns:p14="http://schemas.microsoft.com/office/powerpoint/2010/main" val="378297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CAAAEE0-B9DF-A594-0F96-F5D473814767}"/>
              </a:ext>
            </a:extLst>
          </p:cNvPr>
          <p:cNvGraphicFramePr/>
          <p:nvPr>
            <p:extLst>
              <p:ext uri="{D42A27DB-BD31-4B8C-83A1-F6EECF244321}">
                <p14:modId xmlns:p14="http://schemas.microsoft.com/office/powerpoint/2010/main" val="1430022676"/>
              </p:ext>
            </p:extLst>
          </p:nvPr>
        </p:nvGraphicFramePr>
        <p:xfrm>
          <a:off x="590550" y="554786"/>
          <a:ext cx="4901961" cy="5491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Imagen 1" descr="Diagrama, Forma&#10;&#10;El contenido generado por IA puede ser incorrecto.">
            <a:extLst>
              <a:ext uri="{FF2B5EF4-FFF2-40B4-BE49-F238E27FC236}">
                <a16:creationId xmlns:a16="http://schemas.microsoft.com/office/drawing/2014/main" id="{EB653796-92DE-9814-5434-38EF9B147492}"/>
              </a:ext>
            </a:extLst>
          </p:cNvPr>
          <p:cNvPicPr>
            <a:picLocks noChangeAspect="1"/>
          </p:cNvPicPr>
          <p:nvPr/>
        </p:nvPicPr>
        <p:blipFill>
          <a:blip r:embed="rId8">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333638" y="1251850"/>
            <a:ext cx="5173243" cy="4287816"/>
          </a:xfrm>
          <a:prstGeom prst="rect">
            <a:avLst/>
          </a:prstGeom>
        </p:spPr>
      </p:pic>
      <p:sp>
        <p:nvSpPr>
          <p:cNvPr id="35" name="CuadroTexto 9">
            <a:extLst>
              <a:ext uri="{FF2B5EF4-FFF2-40B4-BE49-F238E27FC236}">
                <a16:creationId xmlns:a16="http://schemas.microsoft.com/office/drawing/2014/main" id="{6808C04A-90D2-7775-E8A3-E483AF4332DF}"/>
              </a:ext>
            </a:extLst>
          </p:cNvPr>
          <p:cNvSpPr txBox="1"/>
          <p:nvPr/>
        </p:nvSpPr>
        <p:spPr>
          <a:xfrm>
            <a:off x="926502" y="4851188"/>
            <a:ext cx="7424605" cy="1629192"/>
          </a:xfrm>
          <a:prstGeom prst="rect">
            <a:avLst/>
          </a:prstGeom>
          <a:noFill/>
        </p:spPr>
        <p:txBody>
          <a:bodyPr wrap="square" lIns="91440" tIns="45720" rIns="91440" bIns="45720" rtlCol="0" anchor="t">
            <a:spAutoFit/>
          </a:bodyPr>
          <a:lstStyle/>
          <a:p>
            <a:pPr marL="285750" indent="-285750">
              <a:buFont typeface="Arial"/>
              <a:buChar char="•"/>
            </a:pPr>
            <a:endParaRPr lang="es-PE" sz="1100" dirty="0">
              <a:solidFill>
                <a:srgbClr val="000000"/>
              </a:solidFill>
              <a:latin typeface="Poppins"/>
              <a:cs typeface="Poppins"/>
            </a:endParaRPr>
          </a:p>
          <a:p>
            <a:pPr marL="285750" indent="-285750">
              <a:buFont typeface="Arial"/>
              <a:buChar char="•"/>
            </a:pPr>
            <a:r>
              <a:rPr lang="es-PE" sz="1100" dirty="0">
                <a:solidFill>
                  <a:srgbClr val="000000"/>
                </a:solidFill>
                <a:latin typeface="Poppins"/>
                <a:cs typeface="Poppins"/>
              </a:rPr>
              <a:t>Teoría del Capital Humano (</a:t>
            </a:r>
            <a:r>
              <a:rPr lang="es-PE" sz="1100" dirty="0" err="1">
                <a:solidFill>
                  <a:srgbClr val="000000"/>
                </a:solidFill>
                <a:latin typeface="Poppins"/>
                <a:cs typeface="Poppins"/>
              </a:rPr>
              <a:t>Schultz</a:t>
            </a:r>
            <a:r>
              <a:rPr lang="es-PE" sz="1100" dirty="0">
                <a:solidFill>
                  <a:srgbClr val="000000"/>
                </a:solidFill>
                <a:latin typeface="Poppins"/>
                <a:cs typeface="Poppins"/>
              </a:rPr>
              <a:t>, 1987; </a:t>
            </a:r>
            <a:r>
              <a:rPr lang="es-PE" sz="1100" dirty="0" err="1">
                <a:solidFill>
                  <a:srgbClr val="000000"/>
                </a:solidFill>
                <a:latin typeface="Poppins"/>
                <a:cs typeface="Poppins"/>
              </a:rPr>
              <a:t>Solow</a:t>
            </a:r>
            <a:r>
              <a:rPr lang="es-PE" sz="1100" dirty="0">
                <a:solidFill>
                  <a:srgbClr val="000000"/>
                </a:solidFill>
                <a:latin typeface="Poppins"/>
                <a:cs typeface="Poppins"/>
              </a:rPr>
              <a:t>, 1963; Becker, 1975)</a:t>
            </a:r>
            <a:endParaRPr lang="es-ES" sz="1100" dirty="0">
              <a:solidFill>
                <a:srgbClr val="000000"/>
              </a:solidFill>
              <a:ea typeface="Calibri"/>
              <a:cs typeface="Calibri"/>
            </a:endParaRPr>
          </a:p>
          <a:p>
            <a:pPr marL="285750" indent="-285750">
              <a:buFont typeface="Arial"/>
              <a:buChar char="•"/>
            </a:pPr>
            <a:endParaRPr lang="es-PE" sz="1100" dirty="0">
              <a:solidFill>
                <a:srgbClr val="000000"/>
              </a:solidFill>
              <a:latin typeface="Poppins" panose="00000500000000000000" pitchFamily="2" charset="0"/>
              <a:cs typeface="Poppins" panose="00000500000000000000" pitchFamily="2" charset="0"/>
            </a:endParaRPr>
          </a:p>
          <a:p>
            <a:pPr marL="285750" indent="-285750">
              <a:buFont typeface="Arial"/>
              <a:buChar char="•"/>
            </a:pPr>
            <a:r>
              <a:rPr lang="es-PE" sz="1100" dirty="0">
                <a:solidFill>
                  <a:srgbClr val="000000"/>
                </a:solidFill>
                <a:latin typeface="Poppins"/>
                <a:cs typeface="Poppins"/>
              </a:rPr>
              <a:t>Factores de atracción y expulsión en teoría migratoria (</a:t>
            </a:r>
            <a:r>
              <a:rPr lang="es-PE" sz="1100" dirty="0" err="1">
                <a:solidFill>
                  <a:srgbClr val="000000"/>
                </a:solidFill>
                <a:latin typeface="Poppins"/>
                <a:cs typeface="Poppins"/>
              </a:rPr>
              <a:t>Ravenstein</a:t>
            </a:r>
            <a:r>
              <a:rPr lang="es-PE" sz="1100" dirty="0">
                <a:solidFill>
                  <a:srgbClr val="000000"/>
                </a:solidFill>
                <a:latin typeface="Poppins"/>
                <a:cs typeface="Poppins"/>
              </a:rPr>
              <a:t>, 1885)</a:t>
            </a:r>
          </a:p>
          <a:p>
            <a:pPr marL="285750" indent="-285750">
              <a:buFont typeface="Arial"/>
              <a:buChar char="•"/>
            </a:pPr>
            <a:endParaRPr lang="es-PE" sz="1100" dirty="0">
              <a:solidFill>
                <a:srgbClr val="000000"/>
              </a:solidFill>
              <a:latin typeface="Poppins" panose="00000500000000000000" pitchFamily="2" charset="0"/>
              <a:cs typeface="Poppins" panose="00000500000000000000" pitchFamily="2" charset="0"/>
            </a:endParaRPr>
          </a:p>
          <a:p>
            <a:pPr marL="285750" indent="-285750">
              <a:buFont typeface="Arial"/>
              <a:buChar char="•"/>
            </a:pPr>
            <a:r>
              <a:rPr lang="es-PE" sz="1100" dirty="0" err="1">
                <a:solidFill>
                  <a:srgbClr val="000000"/>
                </a:solidFill>
                <a:latin typeface="Poppins"/>
                <a:cs typeface="Poppins"/>
              </a:rPr>
              <a:t>Teoria</a:t>
            </a:r>
            <a:r>
              <a:rPr lang="es-PE" sz="1100" dirty="0">
                <a:solidFill>
                  <a:srgbClr val="000000"/>
                </a:solidFill>
                <a:latin typeface="Poppins"/>
                <a:cs typeface="Poppins"/>
              </a:rPr>
              <a:t> de los capitales de Bourdieu (1986)</a:t>
            </a:r>
          </a:p>
          <a:p>
            <a:endParaRPr lang="es-PE" sz="1600" dirty="0">
              <a:solidFill>
                <a:srgbClr val="000000"/>
              </a:solidFill>
              <a:latin typeface="Poppins" panose="00000500000000000000" pitchFamily="2" charset="0"/>
              <a:cs typeface="Poppins" panose="00000500000000000000" pitchFamily="2" charset="0"/>
            </a:endParaRPr>
          </a:p>
          <a:p>
            <a:pPr algn="just"/>
            <a:endParaRPr lang="es-PE" sz="1600" dirty="0">
              <a:solidFill>
                <a:srgbClr val="000000"/>
              </a:solidFill>
              <a:latin typeface="Poppins" panose="00000500000000000000" pitchFamily="2" charset="0"/>
              <a:cs typeface="Poppins" panose="00000500000000000000" pitchFamily="2" charset="0"/>
            </a:endParaRPr>
          </a:p>
        </p:txBody>
      </p:sp>
      <p:sp>
        <p:nvSpPr>
          <p:cNvPr id="8" name="Título 1"/>
          <p:cNvSpPr>
            <a:spLocks noGrp="1"/>
          </p:cNvSpPr>
          <p:nvPr>
            <p:ph type="title"/>
          </p:nvPr>
        </p:nvSpPr>
        <p:spPr>
          <a:xfrm>
            <a:off x="395976" y="683791"/>
            <a:ext cx="7094888" cy="1082616"/>
          </a:xfrm>
        </p:spPr>
        <p:txBody>
          <a:bodyPr>
            <a:normAutofit/>
          </a:bodyPr>
          <a:lstStyle/>
          <a:p>
            <a:r>
              <a:rPr lang="es-PE" sz="3200" b="1" dirty="0">
                <a:solidFill>
                  <a:schemeClr val="accent1">
                    <a:lumMod val="50000"/>
                  </a:schemeClr>
                </a:solidFill>
                <a:latin typeface="Poppins" panose="00000500000000000000"/>
              </a:rPr>
              <a:t>Literatura y teorías</a:t>
            </a:r>
          </a:p>
        </p:txBody>
      </p:sp>
    </p:spTree>
    <p:extLst>
      <p:ext uri="{BB962C8B-B14F-4D97-AF65-F5344CB8AC3E}">
        <p14:creationId xmlns:p14="http://schemas.microsoft.com/office/powerpoint/2010/main" val="144631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1">
            <a:extLst>
              <a:ext uri="{FF2B5EF4-FFF2-40B4-BE49-F238E27FC236}">
                <a16:creationId xmlns:a16="http://schemas.microsoft.com/office/drawing/2014/main" id="{5D1DA9B7-CCEF-2F67-8050-1A22DC3B757F}"/>
              </a:ext>
            </a:extLst>
          </p:cNvPr>
          <p:cNvSpPr/>
          <p:nvPr/>
        </p:nvSpPr>
        <p:spPr>
          <a:xfrm>
            <a:off x="42801" y="1816950"/>
            <a:ext cx="6105645" cy="553120"/>
          </a:xfrm>
          <a:prstGeom prst="roundRect">
            <a:avLst/>
          </a:prstGeom>
          <a:noFill/>
          <a:ln>
            <a:noFill/>
            <a:prstDash val="sysDash"/>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2000" b="1">
                <a:solidFill>
                  <a:schemeClr val="tx2"/>
                </a:solidFill>
                <a:latin typeface="Poppins"/>
                <a:cs typeface="Poppins"/>
              </a:rPr>
              <a:t>¿Qué influye en la probabilidad de retornar ?</a:t>
            </a:r>
          </a:p>
        </p:txBody>
      </p:sp>
      <p:sp>
        <p:nvSpPr>
          <p:cNvPr id="6" name="Rectángulo redondeado 1">
            <a:extLst>
              <a:ext uri="{FF2B5EF4-FFF2-40B4-BE49-F238E27FC236}">
                <a16:creationId xmlns:a16="http://schemas.microsoft.com/office/drawing/2014/main" id="{822E5E00-AF6A-FC08-D884-8798F1B26E7B}"/>
              </a:ext>
            </a:extLst>
          </p:cNvPr>
          <p:cNvSpPr/>
          <p:nvPr/>
        </p:nvSpPr>
        <p:spPr>
          <a:xfrm>
            <a:off x="6308291" y="1816772"/>
            <a:ext cx="5655380" cy="576828"/>
          </a:xfrm>
          <a:prstGeom prst="roundRect">
            <a:avLst/>
          </a:prstGeom>
          <a:noFill/>
          <a:ln>
            <a:noFill/>
            <a:prstDash val="sysDash"/>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2000" b="1">
                <a:solidFill>
                  <a:schemeClr val="tx2"/>
                </a:solidFill>
                <a:latin typeface="Poppins"/>
                <a:cs typeface="Poppins"/>
              </a:rPr>
              <a:t>¿Cómo son sus experiencias al retornar?</a:t>
            </a:r>
          </a:p>
        </p:txBody>
      </p:sp>
      <p:sp>
        <p:nvSpPr>
          <p:cNvPr id="12" name="Rectángulo redondeado 1">
            <a:extLst>
              <a:ext uri="{FF2B5EF4-FFF2-40B4-BE49-F238E27FC236}">
                <a16:creationId xmlns:a16="http://schemas.microsoft.com/office/drawing/2014/main" id="{B6CF0E92-0A94-B366-125C-C7069EA25DF8}"/>
              </a:ext>
            </a:extLst>
          </p:cNvPr>
          <p:cNvSpPr/>
          <p:nvPr/>
        </p:nvSpPr>
        <p:spPr>
          <a:xfrm>
            <a:off x="272421" y="2822216"/>
            <a:ext cx="5645679" cy="7990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ES" b="1">
                <a:solidFill>
                  <a:schemeClr val="tx1"/>
                </a:solidFill>
                <a:latin typeface="Poppins"/>
                <a:ea typeface="Calibri"/>
                <a:cs typeface="Poppins"/>
              </a:rPr>
              <a:t>Retornado: </a:t>
            </a:r>
            <a:r>
              <a:rPr lang="es-ES">
                <a:solidFill>
                  <a:schemeClr val="tx1"/>
                </a:solidFill>
                <a:latin typeface="Poppins"/>
                <a:ea typeface="Calibri"/>
                <a:cs typeface="Poppins"/>
              </a:rPr>
              <a:t>ha permanecido en el país más del 25% y 50 % del tiempo desde que concluyó su posgrado.</a:t>
            </a:r>
          </a:p>
        </p:txBody>
      </p:sp>
      <p:sp>
        <p:nvSpPr>
          <p:cNvPr id="30" name="Rectángulo redondeado 1">
            <a:extLst>
              <a:ext uri="{FF2B5EF4-FFF2-40B4-BE49-F238E27FC236}">
                <a16:creationId xmlns:a16="http://schemas.microsoft.com/office/drawing/2014/main" id="{986D7970-1C4A-6115-420F-5C3AA9F7D740}"/>
              </a:ext>
            </a:extLst>
          </p:cNvPr>
          <p:cNvSpPr/>
          <p:nvPr/>
        </p:nvSpPr>
        <p:spPr>
          <a:xfrm>
            <a:off x="1411613" y="5951824"/>
            <a:ext cx="3386214" cy="3352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171450" indent="-171450">
              <a:buFont typeface="Arial"/>
              <a:buChar char="•"/>
            </a:pPr>
            <a:r>
              <a:rPr lang="es-PE" sz="1200" dirty="0">
                <a:solidFill>
                  <a:schemeClr val="tx1"/>
                </a:solidFill>
                <a:latin typeface="Poppins"/>
                <a:ea typeface="Calibri"/>
                <a:cs typeface="Poppins"/>
              </a:rPr>
              <a:t>Total BGB: 2634                 N: 1871</a:t>
            </a:r>
            <a:endParaRPr lang="es-PE" sz="1200" dirty="0">
              <a:solidFill>
                <a:schemeClr val="tx1"/>
              </a:solidFill>
              <a:latin typeface="Poppins"/>
              <a:ea typeface="Calibri" panose="020F0502020204030204" pitchFamily="34" charset="0"/>
              <a:cs typeface="Poppins"/>
            </a:endParaRPr>
          </a:p>
        </p:txBody>
      </p:sp>
      <p:grpSp>
        <p:nvGrpSpPr>
          <p:cNvPr id="32" name="Grupo 31">
            <a:extLst>
              <a:ext uri="{FF2B5EF4-FFF2-40B4-BE49-F238E27FC236}">
                <a16:creationId xmlns:a16="http://schemas.microsoft.com/office/drawing/2014/main" id="{14F6232A-898E-D0B3-2273-4F0F7F6184B3}"/>
              </a:ext>
            </a:extLst>
          </p:cNvPr>
          <p:cNvGrpSpPr/>
          <p:nvPr/>
        </p:nvGrpSpPr>
        <p:grpSpPr>
          <a:xfrm>
            <a:off x="647790" y="3809088"/>
            <a:ext cx="4569645" cy="2084285"/>
            <a:chOff x="858474" y="2434408"/>
            <a:chExt cx="4569645" cy="2084285"/>
          </a:xfrm>
        </p:grpSpPr>
        <p:pic>
          <p:nvPicPr>
            <p:cNvPr id="33" name="Picture 16" descr="University Icons - Free SVG &amp; PNG University Images - Noun Project">
              <a:extLst>
                <a:ext uri="{FF2B5EF4-FFF2-40B4-BE49-F238E27FC236}">
                  <a16:creationId xmlns:a16="http://schemas.microsoft.com/office/drawing/2014/main" id="{6AA4D28A-B4ED-8EC2-09F1-76F2C6B92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46" y="3444781"/>
              <a:ext cx="921173" cy="9211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ecnología - Iconos gratis de tecnología">
              <a:extLst>
                <a:ext uri="{FF2B5EF4-FFF2-40B4-BE49-F238E27FC236}">
                  <a16:creationId xmlns:a16="http://schemas.microsoft.com/office/drawing/2014/main" id="{4950AC75-05D8-2A22-FD3B-FEC377ED165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32792" y="3615316"/>
              <a:ext cx="812580" cy="8125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area completada - Iconos gratis de interfaz">
              <a:extLst>
                <a:ext uri="{FF2B5EF4-FFF2-40B4-BE49-F238E27FC236}">
                  <a16:creationId xmlns:a16="http://schemas.microsoft.com/office/drawing/2014/main" id="{D7C1ACC1-E6BA-A739-5CBF-F8758C3C30F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23786" y="2592452"/>
              <a:ext cx="687496" cy="6874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Age Icons - Free SVG &amp; PNG Age Images - Noun Project">
              <a:extLst>
                <a:ext uri="{FF2B5EF4-FFF2-40B4-BE49-F238E27FC236}">
                  <a16:creationId xmlns:a16="http://schemas.microsoft.com/office/drawing/2014/main" id="{1ECF8AC6-FE02-6DF1-36A8-887EEFF36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4384" y="2434408"/>
              <a:ext cx="819710" cy="8197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World Map Icon Png #190852 - Free Icons Library">
              <a:extLst>
                <a:ext uri="{FF2B5EF4-FFF2-40B4-BE49-F238E27FC236}">
                  <a16:creationId xmlns:a16="http://schemas.microsoft.com/office/drawing/2014/main" id="{568970A1-EFFC-6E26-04B9-EE364EC0EF9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58474" y="3447022"/>
              <a:ext cx="1071671" cy="107167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Region Icons - Free SVG &amp; PNG Region Images - Noun Project">
              <a:extLst>
                <a:ext uri="{FF2B5EF4-FFF2-40B4-BE49-F238E27FC236}">
                  <a16:creationId xmlns:a16="http://schemas.microsoft.com/office/drawing/2014/main" id="{D5E13C4B-B058-EA40-9ED4-82DE6CA075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4809" y="2555361"/>
              <a:ext cx="681121" cy="6811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Straight sex symbol icon vector image 26368038 Vector Art at Vecteezy">
              <a:extLst>
                <a:ext uri="{FF2B5EF4-FFF2-40B4-BE49-F238E27FC236}">
                  <a16:creationId xmlns:a16="http://schemas.microsoft.com/office/drawing/2014/main" id="{ABBB3259-EE12-76F0-B04F-3C1ABB6979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70076" y="2579492"/>
              <a:ext cx="699178" cy="632158"/>
            </a:xfrm>
            <a:prstGeom prst="rect">
              <a:avLst/>
            </a:prstGeom>
            <a:noFill/>
            <a:extLst>
              <a:ext uri="{909E8E84-426E-40DD-AFC4-6F175D3DCCD1}">
                <a14:hiddenFill xmlns:a14="http://schemas.microsoft.com/office/drawing/2010/main">
                  <a:solidFill>
                    <a:srgbClr val="FFFFFF"/>
                  </a:solidFill>
                </a14:hiddenFill>
              </a:ext>
            </a:extLst>
          </p:spPr>
        </p:pic>
        <p:pic>
          <p:nvPicPr>
            <p:cNvPr id="40" name="Gráfico 39" descr="Schoolhouse con relleno sólido">
              <a:extLst>
                <a:ext uri="{FF2B5EF4-FFF2-40B4-BE49-F238E27FC236}">
                  <a16:creationId xmlns:a16="http://schemas.microsoft.com/office/drawing/2014/main" id="{90E9EB46-14FC-0AD4-B150-E2F0D7AB29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143825" y="3375193"/>
              <a:ext cx="1071671" cy="1071671"/>
            </a:xfrm>
            <a:prstGeom prst="rect">
              <a:avLst/>
            </a:prstGeom>
          </p:spPr>
        </p:pic>
      </p:grpSp>
      <p:sp>
        <p:nvSpPr>
          <p:cNvPr id="44" name="Rectángulo 43">
            <a:extLst>
              <a:ext uri="{FF2B5EF4-FFF2-40B4-BE49-F238E27FC236}">
                <a16:creationId xmlns:a16="http://schemas.microsoft.com/office/drawing/2014/main" id="{4722D773-D65A-95E3-AC66-F2786FAE2296}"/>
              </a:ext>
            </a:extLst>
          </p:cNvPr>
          <p:cNvSpPr/>
          <p:nvPr/>
        </p:nvSpPr>
        <p:spPr>
          <a:xfrm>
            <a:off x="202538" y="1503406"/>
            <a:ext cx="5790859" cy="4883891"/>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F8F12917-30EE-4A89-6697-CAC5ED8F599C}"/>
              </a:ext>
            </a:extLst>
          </p:cNvPr>
          <p:cNvSpPr/>
          <p:nvPr/>
        </p:nvSpPr>
        <p:spPr>
          <a:xfrm>
            <a:off x="6246876" y="1503405"/>
            <a:ext cx="5790859" cy="4883891"/>
          </a:xfrm>
          <a:prstGeom prst="rect">
            <a:avLst/>
          </a:prstGeom>
          <a:noFill/>
          <a:ln>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CuadroTexto 46">
            <a:extLst>
              <a:ext uri="{FF2B5EF4-FFF2-40B4-BE49-F238E27FC236}">
                <a16:creationId xmlns:a16="http://schemas.microsoft.com/office/drawing/2014/main" id="{471E90A5-E13B-99F0-11DA-051085CF65CC}"/>
              </a:ext>
            </a:extLst>
          </p:cNvPr>
          <p:cNvSpPr txBox="1"/>
          <p:nvPr/>
        </p:nvSpPr>
        <p:spPr>
          <a:xfrm>
            <a:off x="6828132" y="2375613"/>
            <a:ext cx="4623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PE" sz="1800" b="1" baseline="0">
                <a:latin typeface="Poppins"/>
              </a:rPr>
              <a:t>Entrevistas semiestructuradas</a:t>
            </a:r>
            <a:r>
              <a:rPr lang="es-PE" sz="1800" baseline="0">
                <a:latin typeface="Poppins"/>
              </a:rPr>
              <a:t> </a:t>
            </a:r>
            <a:endParaRPr lang="es-PE">
              <a:latin typeface="Poppins"/>
              <a:cs typeface="Poppins"/>
            </a:endParaRPr>
          </a:p>
        </p:txBody>
      </p:sp>
      <p:sp>
        <p:nvSpPr>
          <p:cNvPr id="48" name="Rectángulo: esquinas redondeadas 47">
            <a:extLst>
              <a:ext uri="{FF2B5EF4-FFF2-40B4-BE49-F238E27FC236}">
                <a16:creationId xmlns:a16="http://schemas.microsoft.com/office/drawing/2014/main" id="{93C22B76-BB6A-4F00-61CC-A72FB8AE18EF}"/>
              </a:ext>
            </a:extLst>
          </p:cNvPr>
          <p:cNvSpPr/>
          <p:nvPr/>
        </p:nvSpPr>
        <p:spPr>
          <a:xfrm>
            <a:off x="760982" y="1338783"/>
            <a:ext cx="4586941" cy="4261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a:latin typeface="Poppins"/>
                <a:ea typeface="Calibri"/>
                <a:cs typeface="Calibri"/>
              </a:rPr>
              <a:t>Componente cuantitativo</a:t>
            </a:r>
            <a:endParaRPr lang="es-ES" b="1">
              <a:latin typeface="Poppins"/>
            </a:endParaRPr>
          </a:p>
        </p:txBody>
      </p:sp>
      <p:sp>
        <p:nvSpPr>
          <p:cNvPr id="49" name="Rectángulo: esquinas redondeadas 48">
            <a:extLst>
              <a:ext uri="{FF2B5EF4-FFF2-40B4-BE49-F238E27FC236}">
                <a16:creationId xmlns:a16="http://schemas.microsoft.com/office/drawing/2014/main" id="{A6CE0DFC-BB04-A6F5-11BB-F84F3BBA7681}"/>
              </a:ext>
            </a:extLst>
          </p:cNvPr>
          <p:cNvSpPr/>
          <p:nvPr/>
        </p:nvSpPr>
        <p:spPr>
          <a:xfrm>
            <a:off x="6986134" y="1338782"/>
            <a:ext cx="4586941" cy="4261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a:latin typeface="Poppins"/>
                <a:ea typeface="Calibri"/>
                <a:cs typeface="Calibri"/>
              </a:rPr>
              <a:t>Componente cualitativo</a:t>
            </a:r>
            <a:endParaRPr lang="es-ES" b="1">
              <a:latin typeface="Poppins"/>
            </a:endParaRPr>
          </a:p>
        </p:txBody>
      </p:sp>
      <p:sp>
        <p:nvSpPr>
          <p:cNvPr id="51" name="Rectángulo redondeado 1">
            <a:extLst>
              <a:ext uri="{FF2B5EF4-FFF2-40B4-BE49-F238E27FC236}">
                <a16:creationId xmlns:a16="http://schemas.microsoft.com/office/drawing/2014/main" id="{AB0F0B55-28AB-6C52-A58A-299A2E6C158E}"/>
              </a:ext>
            </a:extLst>
          </p:cNvPr>
          <p:cNvSpPr/>
          <p:nvPr/>
        </p:nvSpPr>
        <p:spPr>
          <a:xfrm>
            <a:off x="7549991" y="4178147"/>
            <a:ext cx="3775146" cy="104801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s-PE" b="1">
                <a:solidFill>
                  <a:srgbClr val="000000"/>
                </a:solidFill>
                <a:latin typeface="Poppins"/>
                <a:ea typeface="Calibri"/>
                <a:cs typeface="Poppins"/>
              </a:rPr>
              <a:t>Muestra: </a:t>
            </a:r>
            <a:endParaRPr lang="es-PE" b="1">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s-PE">
                <a:solidFill>
                  <a:srgbClr val="000000"/>
                </a:solidFill>
                <a:latin typeface="Poppins"/>
                <a:ea typeface="Calibri"/>
                <a:cs typeface="Poppins"/>
              </a:rPr>
              <a:t>15 beneficiarios  (7 mujeres, 8 hombres)</a:t>
            </a:r>
            <a:endParaRPr lang="es-PE">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2" name="Rectángulo redondeado 1">
            <a:extLst>
              <a:ext uri="{FF2B5EF4-FFF2-40B4-BE49-F238E27FC236}">
                <a16:creationId xmlns:a16="http://schemas.microsoft.com/office/drawing/2014/main" id="{BE83874E-2E99-DD73-0D3D-6FF9B2194CDB}"/>
              </a:ext>
            </a:extLst>
          </p:cNvPr>
          <p:cNvSpPr/>
          <p:nvPr/>
        </p:nvSpPr>
        <p:spPr>
          <a:xfrm>
            <a:off x="6381335" y="2822215"/>
            <a:ext cx="5645679" cy="7990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ES" b="1">
                <a:solidFill>
                  <a:schemeClr val="tx1"/>
                </a:solidFill>
                <a:latin typeface="Poppins"/>
                <a:ea typeface="Calibri"/>
                <a:cs typeface="Poppins"/>
              </a:rPr>
              <a:t>Retornado: </a:t>
            </a:r>
            <a:r>
              <a:rPr lang="es-ES">
                <a:solidFill>
                  <a:schemeClr val="tx1"/>
                </a:solidFill>
                <a:latin typeface="Poppins"/>
                <a:ea typeface="Calibri"/>
                <a:cs typeface="Poppins"/>
              </a:rPr>
              <a:t>finalizó el posgrado hace dos años, vive en Perú por más de seis meses</a:t>
            </a:r>
            <a:endParaRPr lang="es-ES">
              <a:solidFill>
                <a:schemeClr val="tx1"/>
              </a:solidFill>
            </a:endParaRPr>
          </a:p>
          <a:p>
            <a:pPr algn="ctr"/>
            <a:r>
              <a:rPr lang="es-ES">
                <a:solidFill>
                  <a:schemeClr val="tx1"/>
                </a:solidFill>
                <a:latin typeface="Poppins"/>
                <a:ea typeface="Calibri"/>
                <a:cs typeface="Poppins"/>
              </a:rPr>
              <a:t>( y con datos de contacto disponibles)</a:t>
            </a:r>
            <a:endParaRPr lang="es-ES">
              <a:solidFill>
                <a:schemeClr val="tx1"/>
              </a:solidFill>
            </a:endParaRPr>
          </a:p>
        </p:txBody>
      </p:sp>
      <p:sp>
        <p:nvSpPr>
          <p:cNvPr id="53" name="CuadroTexto 52">
            <a:extLst>
              <a:ext uri="{FF2B5EF4-FFF2-40B4-BE49-F238E27FC236}">
                <a16:creationId xmlns:a16="http://schemas.microsoft.com/office/drawing/2014/main" id="{998B7E17-4984-73E6-4F1E-8AF1EADB436A}"/>
              </a:ext>
            </a:extLst>
          </p:cNvPr>
          <p:cNvSpPr txBox="1"/>
          <p:nvPr/>
        </p:nvSpPr>
        <p:spPr>
          <a:xfrm>
            <a:off x="783792" y="2375612"/>
            <a:ext cx="4623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PE" b="1">
                <a:latin typeface="Poppins"/>
              </a:rPr>
              <a:t>Modelo de elección discreta</a:t>
            </a:r>
            <a:endParaRPr lang="es-PE">
              <a:latin typeface="Poppins"/>
              <a:cs typeface="Poppins"/>
            </a:endParaRPr>
          </a:p>
        </p:txBody>
      </p:sp>
      <p:sp>
        <p:nvSpPr>
          <p:cNvPr id="26" name="Título 1"/>
          <p:cNvSpPr>
            <a:spLocks noGrp="1"/>
          </p:cNvSpPr>
          <p:nvPr>
            <p:ph type="title"/>
          </p:nvPr>
        </p:nvSpPr>
        <p:spPr>
          <a:xfrm>
            <a:off x="478366" y="472431"/>
            <a:ext cx="7094888" cy="1082616"/>
          </a:xfrm>
        </p:spPr>
        <p:txBody>
          <a:bodyPr>
            <a:normAutofit/>
          </a:bodyPr>
          <a:lstStyle/>
          <a:p>
            <a:r>
              <a:rPr lang="es-PE" sz="2800" b="1" dirty="0">
                <a:solidFill>
                  <a:schemeClr val="accent1">
                    <a:lumMod val="50000"/>
                  </a:schemeClr>
                </a:solidFill>
                <a:latin typeface="Poppins" panose="00000500000000000000"/>
              </a:rPr>
              <a:t>Metodología mixta</a:t>
            </a:r>
          </a:p>
        </p:txBody>
      </p:sp>
    </p:spTree>
    <p:extLst>
      <p:ext uri="{BB962C8B-B14F-4D97-AF65-F5344CB8AC3E}">
        <p14:creationId xmlns:p14="http://schemas.microsoft.com/office/powerpoint/2010/main" val="10436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4">
            <a:extLst>
              <a:ext uri="{FF2B5EF4-FFF2-40B4-BE49-F238E27FC236}">
                <a16:creationId xmlns:a16="http://schemas.microsoft.com/office/drawing/2014/main" id="{FF12941B-575D-9C40-C3A8-71500EC38949}"/>
              </a:ext>
            </a:extLst>
          </p:cNvPr>
          <p:cNvSpPr txBox="1"/>
          <p:nvPr/>
        </p:nvSpPr>
        <p:spPr>
          <a:xfrm>
            <a:off x="778208" y="2768875"/>
            <a:ext cx="5805277" cy="1846659"/>
          </a:xfrm>
          <a:prstGeom prst="rect">
            <a:avLst/>
          </a:prstGeom>
          <a:noFill/>
        </p:spPr>
        <p:txBody>
          <a:bodyPr wrap="square" lIns="0" tIns="0" rIns="0" bIns="0" rtlCol="0" anchor="ctr">
            <a:spAutoFit/>
          </a:bodyPr>
          <a:lstStyle/>
          <a:p>
            <a:pPr algn="ctr"/>
            <a:r>
              <a:rPr lang="es-ES" sz="6000" b="1" dirty="0">
                <a:solidFill>
                  <a:schemeClr val="accent1">
                    <a:lumMod val="50000"/>
                  </a:schemeClr>
                </a:solidFill>
                <a:latin typeface="Poppins"/>
                <a:ea typeface="Calibri Light"/>
                <a:cs typeface="Poppins"/>
              </a:rPr>
              <a:t>Resultados</a:t>
            </a:r>
          </a:p>
          <a:p>
            <a:pPr algn="ctr"/>
            <a:endParaRPr lang="es-ES" sz="6000" b="1" dirty="0">
              <a:solidFill>
                <a:schemeClr val="accent1">
                  <a:lumMod val="50000"/>
                </a:schemeClr>
              </a:solidFill>
              <a:latin typeface="Poppins"/>
              <a:ea typeface="Segoe UI Historic"/>
              <a:cs typeface="Poppins"/>
            </a:endParaRPr>
          </a:p>
        </p:txBody>
      </p:sp>
    </p:spTree>
    <p:extLst>
      <p:ext uri="{BB962C8B-B14F-4D97-AF65-F5344CB8AC3E}">
        <p14:creationId xmlns:p14="http://schemas.microsoft.com/office/powerpoint/2010/main" val="1225366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05670B-7A24-DE3E-6506-328907C13029}"/>
              </a:ext>
            </a:extLst>
          </p:cNvPr>
          <p:cNvSpPr txBox="1"/>
          <p:nvPr/>
        </p:nvSpPr>
        <p:spPr>
          <a:xfrm>
            <a:off x="316968" y="1530755"/>
            <a:ext cx="11315398"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PE" sz="1600" b="1">
                <a:latin typeface="Poppins"/>
                <a:ea typeface="Calibri"/>
                <a:cs typeface="Poppins"/>
              </a:rPr>
              <a:t>Factores que influyen de manera </a:t>
            </a:r>
            <a:r>
              <a:rPr lang="es-PE" sz="1600" b="1" u="sng">
                <a:latin typeface="Poppins"/>
                <a:ea typeface="Calibri"/>
                <a:cs typeface="Poppins"/>
              </a:rPr>
              <a:t>significativa</a:t>
            </a:r>
            <a:r>
              <a:rPr lang="es-PE" sz="1600" b="1">
                <a:latin typeface="Poppins"/>
                <a:ea typeface="Calibri"/>
                <a:cs typeface="Poppins"/>
              </a:rPr>
              <a:t> en el retorno</a:t>
            </a:r>
            <a:endParaRPr lang="es-PE" sz="1600">
              <a:latin typeface="Poppins"/>
              <a:cs typeface="Poppins"/>
            </a:endParaRPr>
          </a:p>
        </p:txBody>
      </p:sp>
      <p:pic>
        <p:nvPicPr>
          <p:cNvPr id="1026" name="Picture 2" descr="Icono de Mujer | Freepik">
            <a:extLst>
              <a:ext uri="{FF2B5EF4-FFF2-40B4-BE49-F238E27FC236}">
                <a16:creationId xmlns:a16="http://schemas.microsoft.com/office/drawing/2014/main" id="{D8770A12-0AF2-873A-D7BF-E47475E9BED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6110" y="2137684"/>
            <a:ext cx="819708" cy="819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tin America Icons - Free SVG &amp; PNG Latin America Images - Noun Project">
            <a:extLst>
              <a:ext uri="{FF2B5EF4-FFF2-40B4-BE49-F238E27FC236}">
                <a16:creationId xmlns:a16="http://schemas.microsoft.com/office/drawing/2014/main" id="{0F460E77-1947-0546-B7B5-E2B9A4FC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68" y="5620388"/>
            <a:ext cx="819708" cy="819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pa de Lima Metropolitana en blanco: vector de stock (libre de regalías)  1826737166 | Shutterstock">
            <a:extLst>
              <a:ext uri="{FF2B5EF4-FFF2-40B4-BE49-F238E27FC236}">
                <a16:creationId xmlns:a16="http://schemas.microsoft.com/office/drawing/2014/main" id="{815A0403-8C76-4E65-A057-AB5134921C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294" t="3489" r="25482" b="11153"/>
          <a:stretch>
            <a:fillRect/>
          </a:stretch>
        </p:blipFill>
        <p:spPr bwMode="auto">
          <a:xfrm>
            <a:off x="316968" y="3762712"/>
            <a:ext cx="657993" cy="8681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redondeado 1">
            <a:extLst>
              <a:ext uri="{FF2B5EF4-FFF2-40B4-BE49-F238E27FC236}">
                <a16:creationId xmlns:a16="http://schemas.microsoft.com/office/drawing/2014/main" id="{362179C0-04EC-1C2D-C30D-A2FFD79CA2F1}"/>
              </a:ext>
            </a:extLst>
          </p:cNvPr>
          <p:cNvSpPr/>
          <p:nvPr/>
        </p:nvSpPr>
        <p:spPr>
          <a:xfrm>
            <a:off x="1321127" y="2321244"/>
            <a:ext cx="1695791" cy="580161"/>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1400" b="1">
                <a:solidFill>
                  <a:schemeClr val="bg1"/>
                </a:solidFill>
                <a:latin typeface="Poppins"/>
                <a:ea typeface="Calibri"/>
                <a:cs typeface="Poppins"/>
              </a:rPr>
              <a:t>Mujer</a:t>
            </a:r>
            <a:endParaRPr lang="es-PE" sz="1400" b="1">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ángulo redondeado 1">
            <a:extLst>
              <a:ext uri="{FF2B5EF4-FFF2-40B4-BE49-F238E27FC236}">
                <a16:creationId xmlns:a16="http://schemas.microsoft.com/office/drawing/2014/main" id="{EDC5CB2C-66FD-7907-B50A-602DF858F4A3}"/>
              </a:ext>
            </a:extLst>
          </p:cNvPr>
          <p:cNvSpPr/>
          <p:nvPr/>
        </p:nvSpPr>
        <p:spPr>
          <a:xfrm>
            <a:off x="1302368" y="5571917"/>
            <a:ext cx="1695791" cy="868179"/>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1400" b="1">
                <a:solidFill>
                  <a:schemeClr val="bg1"/>
                </a:solidFill>
                <a:latin typeface="Poppins"/>
                <a:ea typeface="Calibri"/>
                <a:cs typeface="Poppins"/>
              </a:rPr>
              <a:t>País de estudios de América Latina</a:t>
            </a:r>
            <a:endParaRPr lang="es-PE" sz="1400" b="1">
              <a:solidFill>
                <a:schemeClr val="bg1"/>
              </a:solidFill>
              <a:latin typeface="Poppins"/>
              <a:cs typeface="Poppins"/>
            </a:endParaRPr>
          </a:p>
        </p:txBody>
      </p:sp>
      <p:sp>
        <p:nvSpPr>
          <p:cNvPr id="12" name="Rectángulo redondeado 1">
            <a:extLst>
              <a:ext uri="{FF2B5EF4-FFF2-40B4-BE49-F238E27FC236}">
                <a16:creationId xmlns:a16="http://schemas.microsoft.com/office/drawing/2014/main" id="{90520114-BE9C-00FD-467B-DE460BCF9163}"/>
              </a:ext>
            </a:extLst>
          </p:cNvPr>
          <p:cNvSpPr/>
          <p:nvPr/>
        </p:nvSpPr>
        <p:spPr>
          <a:xfrm>
            <a:off x="1302368" y="3785243"/>
            <a:ext cx="1695791" cy="868179"/>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1400" b="1">
                <a:solidFill>
                  <a:schemeClr val="bg1"/>
                </a:solidFill>
                <a:latin typeface="Poppins"/>
                <a:cs typeface="Poppins"/>
              </a:rPr>
              <a:t>Lima Metropolitana</a:t>
            </a:r>
          </a:p>
        </p:txBody>
      </p:sp>
      <p:sp>
        <p:nvSpPr>
          <p:cNvPr id="13" name="Rectángulo redondeado 1">
            <a:extLst>
              <a:ext uri="{FF2B5EF4-FFF2-40B4-BE49-F238E27FC236}">
                <a16:creationId xmlns:a16="http://schemas.microsoft.com/office/drawing/2014/main" id="{2CB13BA5-37D3-2BD9-CA3E-34EB494E1B93}"/>
              </a:ext>
            </a:extLst>
          </p:cNvPr>
          <p:cNvSpPr/>
          <p:nvPr/>
        </p:nvSpPr>
        <p:spPr>
          <a:xfrm>
            <a:off x="6410326" y="2367513"/>
            <a:ext cx="1836761" cy="868179"/>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1400" b="1">
                <a:solidFill>
                  <a:schemeClr val="bg1"/>
                </a:solidFill>
                <a:latin typeface="Poppins"/>
                <a:cs typeface="Poppins"/>
              </a:rPr>
              <a:t>Ciertas convocatorias*</a:t>
            </a:r>
          </a:p>
        </p:txBody>
      </p:sp>
      <p:sp>
        <p:nvSpPr>
          <p:cNvPr id="14" name="Rectángulo redondeado 1">
            <a:extLst>
              <a:ext uri="{FF2B5EF4-FFF2-40B4-BE49-F238E27FC236}">
                <a16:creationId xmlns:a16="http://schemas.microsoft.com/office/drawing/2014/main" id="{D6A9B7E1-77F9-FDC9-7FC8-661C9007B314}"/>
              </a:ext>
            </a:extLst>
          </p:cNvPr>
          <p:cNvSpPr/>
          <p:nvPr/>
        </p:nvSpPr>
        <p:spPr>
          <a:xfrm>
            <a:off x="6416428" y="5073014"/>
            <a:ext cx="1836762" cy="868179"/>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1400" b="1">
                <a:solidFill>
                  <a:schemeClr val="bg1"/>
                </a:solidFill>
                <a:latin typeface="Poppins"/>
                <a:cs typeface="Poppins"/>
              </a:rPr>
              <a:t>Ranking de las universidades extranjeras</a:t>
            </a:r>
          </a:p>
        </p:txBody>
      </p:sp>
      <p:sp>
        <p:nvSpPr>
          <p:cNvPr id="15" name="Rectángulo redondeado 1">
            <a:extLst>
              <a:ext uri="{FF2B5EF4-FFF2-40B4-BE49-F238E27FC236}">
                <a16:creationId xmlns:a16="http://schemas.microsoft.com/office/drawing/2014/main" id="{1B44B44C-B4E4-5824-E0A9-4182D2AEB898}"/>
              </a:ext>
            </a:extLst>
          </p:cNvPr>
          <p:cNvSpPr/>
          <p:nvPr/>
        </p:nvSpPr>
        <p:spPr>
          <a:xfrm>
            <a:off x="3325567" y="2137684"/>
            <a:ext cx="2315137" cy="1014471"/>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just"/>
            <a:r>
              <a:rPr lang="es-PE" sz="1200" dirty="0">
                <a:solidFill>
                  <a:schemeClr val="tx1"/>
                </a:solidFill>
                <a:latin typeface="Poppins"/>
                <a:ea typeface="Calibri"/>
                <a:cs typeface="Poppins"/>
              </a:rPr>
              <a:t>Ser mujer </a:t>
            </a:r>
            <a:r>
              <a:rPr lang="es-PE" sz="1200" b="1" dirty="0">
                <a:solidFill>
                  <a:schemeClr val="tx1"/>
                </a:solidFill>
                <a:latin typeface="Poppins"/>
                <a:ea typeface="Calibri"/>
                <a:cs typeface="Poppins"/>
              </a:rPr>
              <a:t>reduce</a:t>
            </a:r>
            <a:r>
              <a:rPr lang="es-PE" sz="1200" dirty="0">
                <a:solidFill>
                  <a:schemeClr val="tx1"/>
                </a:solidFill>
                <a:latin typeface="Poppins"/>
                <a:ea typeface="Calibri"/>
                <a:cs typeface="Poppins"/>
              </a:rPr>
              <a:t> la probabilidad de retorno entre –9.0 y –6.4 puntos porcentuales (</a:t>
            </a:r>
            <a:r>
              <a:rPr lang="es-PE" sz="1200" dirty="0" err="1">
                <a:solidFill>
                  <a:schemeClr val="tx1"/>
                </a:solidFill>
                <a:latin typeface="Poppins"/>
                <a:ea typeface="Calibri"/>
                <a:cs typeface="Poppins"/>
              </a:rPr>
              <a:t>pp</a:t>
            </a:r>
            <a:r>
              <a:rPr lang="es-PE" sz="1200" dirty="0">
                <a:solidFill>
                  <a:schemeClr val="tx1"/>
                </a:solidFill>
                <a:latin typeface="Poppins"/>
                <a:ea typeface="Calibri"/>
                <a:cs typeface="Poppins"/>
              </a:rPr>
              <a:t>).</a:t>
            </a:r>
            <a:endParaRPr lang="es-P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ángulo redondeado 1">
            <a:extLst>
              <a:ext uri="{FF2B5EF4-FFF2-40B4-BE49-F238E27FC236}">
                <a16:creationId xmlns:a16="http://schemas.microsoft.com/office/drawing/2014/main" id="{B44E70F5-2DF9-D4B4-7981-0E094A3C55B7}"/>
              </a:ext>
            </a:extLst>
          </p:cNvPr>
          <p:cNvSpPr/>
          <p:nvPr/>
        </p:nvSpPr>
        <p:spPr>
          <a:xfrm>
            <a:off x="3325565" y="3555414"/>
            <a:ext cx="2315139" cy="1327839"/>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just"/>
            <a:r>
              <a:rPr lang="es-PE" sz="1200" dirty="0">
                <a:solidFill>
                  <a:schemeClr val="tx1"/>
                </a:solidFill>
                <a:latin typeface="Poppins"/>
                <a:ea typeface="Calibri"/>
                <a:cs typeface="Poppins"/>
              </a:rPr>
              <a:t>Haber postulado desde Lima Metropolitana </a:t>
            </a:r>
            <a:r>
              <a:rPr lang="es-PE" sz="1200" b="1" dirty="0">
                <a:solidFill>
                  <a:schemeClr val="tx1"/>
                </a:solidFill>
                <a:latin typeface="Poppins"/>
                <a:ea typeface="Calibri"/>
                <a:cs typeface="Poppins"/>
              </a:rPr>
              <a:t>reduce</a:t>
            </a:r>
            <a:r>
              <a:rPr lang="es-PE" sz="1200" dirty="0">
                <a:solidFill>
                  <a:schemeClr val="tx1"/>
                </a:solidFill>
                <a:latin typeface="Poppins"/>
                <a:ea typeface="Calibri"/>
                <a:cs typeface="Poppins"/>
              </a:rPr>
              <a:t> la probabilidad de retorno entre –7.6 y –5.2 pp.</a:t>
            </a:r>
            <a:endParaRPr lang="es-PE" sz="1200" dirty="0">
              <a:solidFill>
                <a:schemeClr val="tx1"/>
              </a:solidFill>
              <a:latin typeface="Poppins"/>
              <a:ea typeface="Calibri" panose="020F0502020204030204" pitchFamily="34" charset="0"/>
              <a:cs typeface="Poppins"/>
            </a:endParaRPr>
          </a:p>
        </p:txBody>
      </p:sp>
      <p:sp>
        <p:nvSpPr>
          <p:cNvPr id="17" name="Rectángulo redondeado 1">
            <a:extLst>
              <a:ext uri="{FF2B5EF4-FFF2-40B4-BE49-F238E27FC236}">
                <a16:creationId xmlns:a16="http://schemas.microsoft.com/office/drawing/2014/main" id="{BBD0417A-6F59-66A0-9509-48E4A929DD07}"/>
              </a:ext>
            </a:extLst>
          </p:cNvPr>
          <p:cNvSpPr/>
          <p:nvPr/>
        </p:nvSpPr>
        <p:spPr>
          <a:xfrm>
            <a:off x="3325565" y="5286513"/>
            <a:ext cx="2315139" cy="1327839"/>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just"/>
            <a:r>
              <a:rPr lang="es-PE" sz="1200" dirty="0">
                <a:solidFill>
                  <a:schemeClr val="tx1"/>
                </a:solidFill>
                <a:latin typeface="Poppins"/>
                <a:ea typeface="Calibri"/>
                <a:cs typeface="Poppins"/>
              </a:rPr>
              <a:t>Haber realizado estudios en algún país de Latinoamérica </a:t>
            </a:r>
            <a:r>
              <a:rPr lang="es-PE" sz="1200" b="1" dirty="0">
                <a:solidFill>
                  <a:schemeClr val="tx1"/>
                </a:solidFill>
                <a:latin typeface="Poppins"/>
                <a:ea typeface="Calibri"/>
                <a:cs typeface="Poppins"/>
              </a:rPr>
              <a:t>aumenta </a:t>
            </a:r>
            <a:r>
              <a:rPr lang="es-PE" sz="1200" dirty="0">
                <a:solidFill>
                  <a:schemeClr val="tx1"/>
                </a:solidFill>
                <a:latin typeface="Poppins"/>
                <a:ea typeface="Calibri"/>
                <a:cs typeface="Poppins"/>
              </a:rPr>
              <a:t>la probabilidad de retorno entre –22.9 y –18.8 pp.</a:t>
            </a:r>
            <a:endParaRPr lang="es-PE" sz="1200" dirty="0">
              <a:solidFill>
                <a:schemeClr val="tx1"/>
              </a:solidFill>
              <a:latin typeface="Poppins"/>
              <a:ea typeface="Calibri" panose="020F0502020204030204" pitchFamily="34" charset="0"/>
              <a:cs typeface="Poppins"/>
            </a:endParaRPr>
          </a:p>
        </p:txBody>
      </p:sp>
      <p:sp>
        <p:nvSpPr>
          <p:cNvPr id="18" name="Rectángulo redondeado 1">
            <a:extLst>
              <a:ext uri="{FF2B5EF4-FFF2-40B4-BE49-F238E27FC236}">
                <a16:creationId xmlns:a16="http://schemas.microsoft.com/office/drawing/2014/main" id="{A64351AB-7334-6AE5-2262-198A49B59AF3}"/>
              </a:ext>
            </a:extLst>
          </p:cNvPr>
          <p:cNvSpPr/>
          <p:nvPr/>
        </p:nvSpPr>
        <p:spPr>
          <a:xfrm>
            <a:off x="8754256" y="2137684"/>
            <a:ext cx="2878110" cy="1327839"/>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just"/>
            <a:r>
              <a:rPr lang="es-PE" sz="1200" u="sng" dirty="0">
                <a:solidFill>
                  <a:schemeClr val="tx1"/>
                </a:solidFill>
                <a:latin typeface="Poppins"/>
                <a:ea typeface="Calibri"/>
                <a:cs typeface="Poppins"/>
              </a:rPr>
              <a:t>2015</a:t>
            </a:r>
            <a:r>
              <a:rPr lang="es-PE" sz="1200" dirty="0">
                <a:solidFill>
                  <a:schemeClr val="tx1"/>
                </a:solidFill>
                <a:latin typeface="Poppins"/>
                <a:ea typeface="Calibri"/>
                <a:cs typeface="Poppins"/>
              </a:rPr>
              <a:t>: </a:t>
            </a:r>
            <a:r>
              <a:rPr lang="es-PE" sz="1200" b="1" dirty="0">
                <a:solidFill>
                  <a:schemeClr val="tx1"/>
                </a:solidFill>
                <a:latin typeface="Poppins"/>
                <a:ea typeface="Calibri"/>
                <a:cs typeface="Poppins"/>
              </a:rPr>
              <a:t>aumenta</a:t>
            </a:r>
            <a:r>
              <a:rPr lang="es-PE" sz="1200" dirty="0">
                <a:solidFill>
                  <a:schemeClr val="tx1"/>
                </a:solidFill>
                <a:latin typeface="Poppins"/>
                <a:ea typeface="Calibri"/>
                <a:cs typeface="Poppins"/>
              </a:rPr>
              <a:t> la probabilidad de retorno entre 7.8 y 8.2 pp.</a:t>
            </a:r>
          </a:p>
          <a:p>
            <a:pPr algn="just"/>
            <a:r>
              <a:rPr lang="es-PE" sz="1200" u="sng" dirty="0">
                <a:solidFill>
                  <a:schemeClr val="tx1"/>
                </a:solidFill>
                <a:latin typeface="Poppins"/>
                <a:ea typeface="Calibri"/>
                <a:cs typeface="Poppins"/>
              </a:rPr>
              <a:t>2018</a:t>
            </a:r>
            <a:r>
              <a:rPr lang="es-PE" sz="1200" dirty="0">
                <a:solidFill>
                  <a:schemeClr val="tx1"/>
                </a:solidFill>
                <a:latin typeface="Poppins"/>
                <a:ea typeface="Calibri"/>
                <a:cs typeface="Poppins"/>
              </a:rPr>
              <a:t>: </a:t>
            </a:r>
            <a:r>
              <a:rPr lang="es-PE" sz="1200" b="1" dirty="0">
                <a:solidFill>
                  <a:schemeClr val="tx1"/>
                </a:solidFill>
                <a:latin typeface="Poppins"/>
                <a:ea typeface="Calibri"/>
                <a:cs typeface="Poppins"/>
              </a:rPr>
              <a:t>reduce</a:t>
            </a:r>
            <a:r>
              <a:rPr lang="es-PE" sz="1200">
                <a:solidFill>
                  <a:schemeClr val="tx1"/>
                </a:solidFill>
                <a:latin typeface="Poppins"/>
                <a:ea typeface="Calibri"/>
                <a:cs typeface="Poppins"/>
              </a:rPr>
              <a:t> en –17.2 y 13.1 pp.</a:t>
            </a:r>
          </a:p>
          <a:p>
            <a:pPr algn="just"/>
            <a:r>
              <a:rPr lang="es-PE" sz="1200" u="sng" dirty="0">
                <a:solidFill>
                  <a:schemeClr val="tx1"/>
                </a:solidFill>
                <a:latin typeface="Poppins"/>
                <a:ea typeface="Calibri"/>
                <a:cs typeface="Poppins"/>
              </a:rPr>
              <a:t>2019</a:t>
            </a:r>
            <a:r>
              <a:rPr lang="es-PE" sz="1200" dirty="0">
                <a:solidFill>
                  <a:schemeClr val="tx1"/>
                </a:solidFill>
                <a:latin typeface="Poppins"/>
                <a:ea typeface="Calibri"/>
                <a:cs typeface="Poppins"/>
              </a:rPr>
              <a:t>: reduce en -9.5 pp.</a:t>
            </a:r>
          </a:p>
          <a:p>
            <a:pPr algn="just"/>
            <a:r>
              <a:rPr lang="es-PE" sz="1200" u="sng" dirty="0">
                <a:solidFill>
                  <a:schemeClr val="tx1"/>
                </a:solidFill>
                <a:latin typeface="Poppins"/>
                <a:ea typeface="Calibri"/>
                <a:cs typeface="Poppins"/>
              </a:rPr>
              <a:t>2020</a:t>
            </a:r>
            <a:r>
              <a:rPr lang="es-PE" sz="1200" dirty="0">
                <a:solidFill>
                  <a:schemeClr val="tx1"/>
                </a:solidFill>
                <a:latin typeface="Poppins"/>
                <a:ea typeface="Calibri"/>
                <a:cs typeface="Poppins"/>
              </a:rPr>
              <a:t>: </a:t>
            </a:r>
            <a:r>
              <a:rPr lang="es-PE" sz="1200" b="1" dirty="0">
                <a:solidFill>
                  <a:schemeClr val="tx1"/>
                </a:solidFill>
                <a:latin typeface="Poppins"/>
                <a:ea typeface="Calibri"/>
                <a:cs typeface="Poppins"/>
              </a:rPr>
              <a:t>reduce</a:t>
            </a:r>
            <a:r>
              <a:rPr lang="es-PE" sz="1200" dirty="0">
                <a:solidFill>
                  <a:schemeClr val="tx1"/>
                </a:solidFill>
                <a:latin typeface="Poppins"/>
                <a:ea typeface="Calibri"/>
                <a:cs typeface="Poppins"/>
              </a:rPr>
              <a:t> entre –14.2 y –13.3 pp.</a:t>
            </a:r>
          </a:p>
          <a:p>
            <a:pPr algn="just"/>
            <a:r>
              <a:rPr lang="es-PE" sz="1200" u="sng" dirty="0">
                <a:solidFill>
                  <a:schemeClr val="tx1"/>
                </a:solidFill>
                <a:latin typeface="Poppins"/>
                <a:ea typeface="Calibri"/>
                <a:cs typeface="Poppins"/>
              </a:rPr>
              <a:t>2021</a:t>
            </a:r>
            <a:r>
              <a:rPr lang="es-PE" sz="1200" dirty="0">
                <a:solidFill>
                  <a:schemeClr val="tx1"/>
                </a:solidFill>
                <a:latin typeface="Poppins"/>
                <a:ea typeface="Calibri"/>
                <a:cs typeface="Poppins"/>
              </a:rPr>
              <a:t>:  </a:t>
            </a:r>
            <a:r>
              <a:rPr lang="es-PE" sz="1200" b="1" dirty="0">
                <a:solidFill>
                  <a:schemeClr val="tx1"/>
                </a:solidFill>
                <a:latin typeface="Poppins"/>
                <a:ea typeface="Calibri"/>
                <a:cs typeface="Poppins"/>
              </a:rPr>
              <a:t>reduce</a:t>
            </a:r>
            <a:r>
              <a:rPr lang="es-PE" sz="1200" dirty="0">
                <a:solidFill>
                  <a:schemeClr val="tx1"/>
                </a:solidFill>
                <a:latin typeface="Poppins"/>
                <a:ea typeface="Calibri"/>
                <a:cs typeface="Poppins"/>
              </a:rPr>
              <a:t> en</a:t>
            </a:r>
            <a:r>
              <a:rPr lang="es-PE" sz="1200">
                <a:solidFill>
                  <a:schemeClr val="tx1"/>
                </a:solidFill>
                <a:latin typeface="Poppins"/>
                <a:ea typeface="Calibri"/>
                <a:cs typeface="Poppins"/>
              </a:rPr>
              <a:t> –19.8 y –19.5 pp.</a:t>
            </a:r>
          </a:p>
        </p:txBody>
      </p:sp>
      <p:sp>
        <p:nvSpPr>
          <p:cNvPr id="19" name="Rectángulo redondeado 1">
            <a:extLst>
              <a:ext uri="{FF2B5EF4-FFF2-40B4-BE49-F238E27FC236}">
                <a16:creationId xmlns:a16="http://schemas.microsoft.com/office/drawing/2014/main" id="{2E939D4E-8A64-A517-E661-0A4182DC6CFC}"/>
              </a:ext>
            </a:extLst>
          </p:cNvPr>
          <p:cNvSpPr/>
          <p:nvPr/>
        </p:nvSpPr>
        <p:spPr>
          <a:xfrm>
            <a:off x="8754256" y="4921469"/>
            <a:ext cx="2878110" cy="1171270"/>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just"/>
            <a:r>
              <a:rPr lang="es-PE" sz="1200" u="sng" dirty="0">
                <a:solidFill>
                  <a:schemeClr val="tx1"/>
                </a:solidFill>
                <a:latin typeface="Poppins"/>
                <a:ea typeface="Calibri"/>
                <a:cs typeface="Poppins"/>
              </a:rPr>
              <a:t>Top 100</a:t>
            </a:r>
            <a:r>
              <a:rPr lang="es-PE" sz="1200" dirty="0">
                <a:solidFill>
                  <a:schemeClr val="tx1"/>
                </a:solidFill>
                <a:latin typeface="Poppins"/>
                <a:ea typeface="Calibri"/>
                <a:cs typeface="Poppins"/>
              </a:rPr>
              <a:t>: </a:t>
            </a:r>
            <a:r>
              <a:rPr lang="es-PE" sz="1200" b="1" dirty="0">
                <a:solidFill>
                  <a:schemeClr val="tx1"/>
                </a:solidFill>
                <a:latin typeface="Poppins"/>
                <a:ea typeface="Calibri"/>
                <a:cs typeface="Poppins"/>
              </a:rPr>
              <a:t>reduce</a:t>
            </a:r>
            <a:r>
              <a:rPr lang="es-PE" sz="1200" dirty="0">
                <a:solidFill>
                  <a:schemeClr val="tx1"/>
                </a:solidFill>
                <a:latin typeface="Poppins"/>
                <a:ea typeface="Calibri"/>
                <a:cs typeface="Poppins"/>
              </a:rPr>
              <a:t> la probabilidad de retorno entre –24.1 y –7.3 pp.</a:t>
            </a:r>
            <a:endParaRPr lang="en-US" dirty="0">
              <a:solidFill>
                <a:schemeClr val="tx1"/>
              </a:solidFill>
            </a:endParaRPr>
          </a:p>
        </p:txBody>
      </p:sp>
      <p:sp>
        <p:nvSpPr>
          <p:cNvPr id="21" name="CuadroTexto 20">
            <a:extLst>
              <a:ext uri="{FF2B5EF4-FFF2-40B4-BE49-F238E27FC236}">
                <a16:creationId xmlns:a16="http://schemas.microsoft.com/office/drawing/2014/main" id="{C9699719-3BF3-B6CB-FAC6-850EA78CD0F1}"/>
              </a:ext>
            </a:extLst>
          </p:cNvPr>
          <p:cNvSpPr txBox="1"/>
          <p:nvPr/>
        </p:nvSpPr>
        <p:spPr>
          <a:xfrm>
            <a:off x="6410325" y="3549707"/>
            <a:ext cx="5343524" cy="276999"/>
          </a:xfrm>
          <a:prstGeom prst="rect">
            <a:avLst/>
          </a:prstGeom>
          <a:noFill/>
        </p:spPr>
        <p:txBody>
          <a:bodyPr wrap="square">
            <a:spAutoFit/>
          </a:bodyPr>
          <a:lstStyle/>
          <a:p>
            <a:pPr algn="just"/>
            <a:r>
              <a:rPr lang="es-PE" sz="1200">
                <a:latin typeface="Poppins"/>
                <a:cs typeface="Poppins"/>
              </a:rPr>
              <a:t>* En comparación con la convocatoria 2013.</a:t>
            </a:r>
            <a:endParaRPr lang="es-PE" sz="1200"/>
          </a:p>
        </p:txBody>
      </p:sp>
      <p:sp>
        <p:nvSpPr>
          <p:cNvPr id="23" name="Rectángulo redondeado 1">
            <a:extLst>
              <a:ext uri="{FF2B5EF4-FFF2-40B4-BE49-F238E27FC236}">
                <a16:creationId xmlns:a16="http://schemas.microsoft.com/office/drawing/2014/main" id="{1FA67F6F-7388-42E0-BB3E-AB2944E89079}"/>
              </a:ext>
            </a:extLst>
          </p:cNvPr>
          <p:cNvSpPr/>
          <p:nvPr/>
        </p:nvSpPr>
        <p:spPr>
          <a:xfrm>
            <a:off x="8754256" y="3975761"/>
            <a:ext cx="2878110" cy="615290"/>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just"/>
            <a:r>
              <a:rPr lang="es-PE" sz="1200" b="1" dirty="0">
                <a:solidFill>
                  <a:schemeClr val="tx1"/>
                </a:solidFill>
                <a:latin typeface="Poppins"/>
                <a:ea typeface="Calibri"/>
                <a:cs typeface="Poppins"/>
              </a:rPr>
              <a:t>Reduce</a:t>
            </a:r>
            <a:r>
              <a:rPr lang="es-PE" sz="1200" dirty="0">
                <a:solidFill>
                  <a:schemeClr val="tx1"/>
                </a:solidFill>
                <a:latin typeface="Poppins"/>
                <a:ea typeface="Calibri"/>
                <a:cs typeface="Poppins"/>
              </a:rPr>
              <a:t> la probabilidad de retorno entre –10.0 y –6.7 pp.</a:t>
            </a:r>
            <a:endParaRPr lang="es-P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ctángulo redondeado 1">
            <a:extLst>
              <a:ext uri="{FF2B5EF4-FFF2-40B4-BE49-F238E27FC236}">
                <a16:creationId xmlns:a16="http://schemas.microsoft.com/office/drawing/2014/main" id="{CE8C136B-F486-4802-AF5E-730528E601BC}"/>
              </a:ext>
            </a:extLst>
          </p:cNvPr>
          <p:cNvSpPr/>
          <p:nvPr/>
        </p:nvSpPr>
        <p:spPr>
          <a:xfrm>
            <a:off x="6410325" y="3975762"/>
            <a:ext cx="1836761" cy="615290"/>
          </a:xfrm>
          <a:prstGeom prst="roundRect">
            <a:avLst/>
          </a:prstGeom>
          <a:solidFill>
            <a:schemeClr val="accent2"/>
          </a:solidFill>
          <a:ln>
            <a:solidFill>
              <a:schemeClr val="accent2"/>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s-PE" sz="1400" b="1">
                <a:solidFill>
                  <a:schemeClr val="bg1"/>
                </a:solidFill>
                <a:latin typeface="Poppins"/>
                <a:ea typeface="Calibri"/>
                <a:cs typeface="Poppins"/>
              </a:rPr>
              <a:t>Si su carrera en el Perú fue STEM</a:t>
            </a:r>
            <a:endParaRPr lang="es-PE" sz="1400" b="1">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74A364EC-8621-EC94-4291-A990F7CA3F13}"/>
              </a:ext>
            </a:extLst>
          </p:cNvPr>
          <p:cNvSpPr txBox="1"/>
          <p:nvPr/>
        </p:nvSpPr>
        <p:spPr>
          <a:xfrm>
            <a:off x="412615" y="831756"/>
            <a:ext cx="5375674" cy="523220"/>
          </a:xfrm>
          <a:prstGeom prst="rect">
            <a:avLst/>
          </a:prstGeom>
          <a:noFill/>
        </p:spPr>
        <p:txBody>
          <a:bodyPr wrap="square" lIns="91440" tIns="45720" rIns="91440" bIns="45720" rtlCol="0" anchor="t">
            <a:spAutoFit/>
          </a:bodyPr>
          <a:lstStyle/>
          <a:p>
            <a:r>
              <a:rPr lang="es-ES" sz="2800" b="1" dirty="0">
                <a:solidFill>
                  <a:schemeClr val="accent1">
                    <a:lumMod val="50000"/>
                  </a:schemeClr>
                </a:solidFill>
                <a:latin typeface="Poppins"/>
                <a:ea typeface="Calibri Light"/>
                <a:cs typeface="Calibri Light"/>
              </a:rPr>
              <a:t>A nivel cuantitativo</a:t>
            </a:r>
            <a:endParaRPr lang="es-ES" sz="2800" b="1" dirty="0">
              <a:solidFill>
                <a:schemeClr val="accent1">
                  <a:lumMod val="50000"/>
                </a:schemeClr>
              </a:solidFill>
              <a:latin typeface="Poppins"/>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53287528"/>
      </p:ext>
    </p:extLst>
  </p:cSld>
  <p:clrMapOvr>
    <a:masterClrMapping/>
  </p:clrMapOvr>
  <p:extLst>
    <p:ext uri="{6950BFC3-D8DA-4A85-94F7-54DA5524770B}">
      <p188:commentRel xmlns:p188="http://schemas.microsoft.com/office/powerpoint/2018/8/main" xmlns="" r:id="rId6"/>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B548778-7A53-2D48-DEA7-201FD6CB0EB0}"/>
              </a:ext>
            </a:extLst>
          </p:cNvPr>
          <p:cNvGraphicFramePr/>
          <p:nvPr>
            <p:extLst>
              <p:ext uri="{D42A27DB-BD31-4B8C-83A1-F6EECF244321}">
                <p14:modId xmlns:p14="http://schemas.microsoft.com/office/powerpoint/2010/main" val="228354472"/>
              </p:ext>
            </p:extLst>
          </p:nvPr>
        </p:nvGraphicFramePr>
        <p:xfrm>
          <a:off x="1365850" y="1715219"/>
          <a:ext cx="9963508" cy="4779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32" name="CuadroTexto 1231">
            <a:extLst>
              <a:ext uri="{FF2B5EF4-FFF2-40B4-BE49-F238E27FC236}">
                <a16:creationId xmlns:a16="http://schemas.microsoft.com/office/drawing/2014/main" id="{2FE427DB-22C4-8013-824D-5679BDEA701A}"/>
              </a:ext>
            </a:extLst>
          </p:cNvPr>
          <p:cNvSpPr txBox="1"/>
          <p:nvPr/>
        </p:nvSpPr>
        <p:spPr>
          <a:xfrm>
            <a:off x="626415" y="923561"/>
            <a:ext cx="4821426" cy="584775"/>
          </a:xfrm>
          <a:prstGeom prst="rect">
            <a:avLst/>
          </a:prstGeom>
          <a:noFill/>
        </p:spPr>
        <p:txBody>
          <a:bodyPr wrap="square" lIns="91440" tIns="45720" rIns="91440" bIns="45720" rtlCol="0" anchor="t">
            <a:spAutoFit/>
          </a:bodyPr>
          <a:lstStyle/>
          <a:p>
            <a:r>
              <a:rPr lang="es-ES" sz="3200" b="1" dirty="0">
                <a:solidFill>
                  <a:schemeClr val="accent1">
                    <a:lumMod val="50000"/>
                  </a:schemeClr>
                </a:solidFill>
                <a:latin typeface="Poppins"/>
                <a:ea typeface="Calibri Light"/>
                <a:cs typeface="Calibri Light"/>
              </a:rPr>
              <a:t>A nivel cualitativo</a:t>
            </a:r>
            <a:endParaRPr lang="es-ES" sz="3200" b="1" dirty="0">
              <a:solidFill>
                <a:schemeClr val="accent1">
                  <a:lumMod val="50000"/>
                </a:schemeClr>
              </a:solidFill>
              <a:latin typeface="Poppins"/>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36069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603F87-C4DF-8810-C598-F2B7A1A79508}"/>
              </a:ext>
            </a:extLst>
          </p:cNvPr>
          <p:cNvSpPr txBox="1"/>
          <p:nvPr/>
        </p:nvSpPr>
        <p:spPr>
          <a:xfrm>
            <a:off x="5872922" y="263061"/>
            <a:ext cx="5375674" cy="954107"/>
          </a:xfrm>
          <a:prstGeom prst="rect">
            <a:avLst/>
          </a:prstGeom>
          <a:noFill/>
        </p:spPr>
        <p:txBody>
          <a:bodyPr wrap="square" lIns="91440" tIns="45720" rIns="91440" bIns="45720" rtlCol="0" anchor="t">
            <a:spAutoFit/>
          </a:bodyPr>
          <a:lstStyle/>
          <a:p>
            <a:pPr algn="r"/>
            <a:r>
              <a:rPr lang="es-ES" sz="2800" b="1" dirty="0">
                <a:solidFill>
                  <a:schemeClr val="accent1">
                    <a:lumMod val="50000"/>
                  </a:schemeClr>
                </a:solidFill>
                <a:latin typeface="Poppins"/>
                <a:ea typeface="Calibri Light"/>
                <a:cs typeface="Calibri Light"/>
              </a:rPr>
              <a:t>Motivaciones estudios en el extranjero con BGB</a:t>
            </a:r>
            <a:endParaRPr lang="es-ES" sz="2800" b="1" dirty="0">
              <a:solidFill>
                <a:schemeClr val="accent1">
                  <a:lumMod val="50000"/>
                </a:schemeClr>
              </a:solidFill>
              <a:latin typeface="Poppins"/>
              <a:ea typeface="Calibri Light" panose="020F0302020204030204" pitchFamily="34" charset="0"/>
              <a:cs typeface="Calibri Light" panose="020F0302020204030204" pitchFamily="34" charset="0"/>
            </a:endParaRPr>
          </a:p>
        </p:txBody>
      </p:sp>
      <p:graphicFrame>
        <p:nvGraphicFramePr>
          <p:cNvPr id="4" name="Diagrama 3">
            <a:extLst>
              <a:ext uri="{FF2B5EF4-FFF2-40B4-BE49-F238E27FC236}">
                <a16:creationId xmlns:a16="http://schemas.microsoft.com/office/drawing/2014/main" id="{AA5D4ADE-97B7-1C7E-7E81-017774ABAAFE}"/>
              </a:ext>
            </a:extLst>
          </p:cNvPr>
          <p:cNvGraphicFramePr/>
          <p:nvPr>
            <p:extLst>
              <p:ext uri="{D42A27DB-BD31-4B8C-83A1-F6EECF244321}">
                <p14:modId xmlns:p14="http://schemas.microsoft.com/office/powerpoint/2010/main" val="4040500926"/>
              </p:ext>
            </p:extLst>
          </p:nvPr>
        </p:nvGraphicFramePr>
        <p:xfrm>
          <a:off x="-2272078" y="1217168"/>
          <a:ext cx="11601450" cy="477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57" name="CuadroTexto 1356">
            <a:extLst>
              <a:ext uri="{FF2B5EF4-FFF2-40B4-BE49-F238E27FC236}">
                <a16:creationId xmlns:a16="http://schemas.microsoft.com/office/drawing/2014/main" id="{3A1A21EE-213E-D630-F00F-0A5D0B7AD66B}"/>
              </a:ext>
            </a:extLst>
          </p:cNvPr>
          <p:cNvSpPr txBox="1"/>
          <p:nvPr/>
        </p:nvSpPr>
        <p:spPr>
          <a:xfrm>
            <a:off x="7624043" y="2084715"/>
            <a:ext cx="35745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PE" sz="1200" i="1" dirty="0">
                <a:latin typeface="Poppins"/>
                <a:cs typeface="Poppins"/>
              </a:rPr>
              <a:t>(...) tener más posibilidades laborales, más posibilidades en el sector público (...) Revisaba las... los TDR, las bases de los concursos y una de las cosas que pedían era estudios de especialización en materia de gestión pública (Raúl, 26 años, convocatoria 2019, España).</a:t>
            </a:r>
            <a:r>
              <a:rPr sz="1200" i="1" dirty="0">
                <a:latin typeface="Poppins"/>
                <a:cs typeface="Poppins"/>
              </a:rPr>
              <a:t> </a:t>
            </a:r>
            <a:endParaRPr lang="es-ES" sz="1200" i="1" dirty="0">
              <a:latin typeface="Poppins"/>
              <a:cs typeface="Poppins"/>
            </a:endParaRPr>
          </a:p>
          <a:p>
            <a:pPr algn="just"/>
            <a:endParaRPr lang="es-ES" sz="1200" i="1" dirty="0">
              <a:latin typeface="Poppins"/>
              <a:cs typeface="Poppins"/>
            </a:endParaRPr>
          </a:p>
        </p:txBody>
      </p:sp>
      <p:sp>
        <p:nvSpPr>
          <p:cNvPr id="1359" name="Rectángulo: esquinas redondeadas 1358">
            <a:extLst>
              <a:ext uri="{FF2B5EF4-FFF2-40B4-BE49-F238E27FC236}">
                <a16:creationId xmlns:a16="http://schemas.microsoft.com/office/drawing/2014/main" id="{2DE6128E-09EF-7F5E-0913-3E3F22A86FCB}"/>
              </a:ext>
            </a:extLst>
          </p:cNvPr>
          <p:cNvSpPr/>
          <p:nvPr/>
        </p:nvSpPr>
        <p:spPr>
          <a:xfrm>
            <a:off x="7403858" y="1972621"/>
            <a:ext cx="3984633" cy="1795686"/>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PE" sz="1800">
              <a:latin typeface="Poppins" panose="00000500000000000000" pitchFamily="2" charset="0"/>
              <a:cs typeface="Poppins" panose="00000500000000000000" pitchFamily="2" charset="0"/>
            </a:endParaRPr>
          </a:p>
        </p:txBody>
      </p:sp>
      <p:sp>
        <p:nvSpPr>
          <p:cNvPr id="22" name="Rectángulo: esquinas redondeadas 1369">
            <a:extLst>
              <a:ext uri="{FF2B5EF4-FFF2-40B4-BE49-F238E27FC236}">
                <a16:creationId xmlns:a16="http://schemas.microsoft.com/office/drawing/2014/main" id="{8C5074DD-138D-A7A8-82DC-E3D8D831DE0A}"/>
              </a:ext>
            </a:extLst>
          </p:cNvPr>
          <p:cNvSpPr/>
          <p:nvPr/>
        </p:nvSpPr>
        <p:spPr>
          <a:xfrm>
            <a:off x="5348073" y="4061113"/>
            <a:ext cx="6352944" cy="2059330"/>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s-PE" sz="1800">
              <a:latin typeface="Poppins" panose="00000500000000000000" pitchFamily="2" charset="0"/>
              <a:cs typeface="Poppins" panose="00000500000000000000" pitchFamily="2" charset="0"/>
            </a:endParaRPr>
          </a:p>
        </p:txBody>
      </p:sp>
      <p:sp>
        <p:nvSpPr>
          <p:cNvPr id="23" name="CuadroTexto 1451">
            <a:extLst>
              <a:ext uri="{FF2B5EF4-FFF2-40B4-BE49-F238E27FC236}">
                <a16:creationId xmlns:a16="http://schemas.microsoft.com/office/drawing/2014/main" id="{FEA82844-B827-C9BC-9803-02F2CA8E5430}"/>
              </a:ext>
            </a:extLst>
          </p:cNvPr>
          <p:cNvSpPr txBox="1"/>
          <p:nvPr/>
        </p:nvSpPr>
        <p:spPr>
          <a:xfrm>
            <a:off x="5477682" y="4278701"/>
            <a:ext cx="6096000"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PE" sz="1200" i="1">
                <a:latin typeface="Poppins"/>
                <a:cs typeface="Poppins"/>
              </a:rPr>
              <a:t>Lo que pasa es que estaba buscando una maestría que... En general, las oportunidades que ofrecía el financiamiento eran muy competitivas y no eran tan... ¿Cómo decirlo? Tan rentables. Las becas que ofrecía la maestría estaban bien, ¿no? Pero no ofrecían tanto, ¿no? Y me parece que ponían muchas condiciones. Entonces... Pero igual quería el programa, ¿no? Entonces me pareció una buena manera de estudiar el programa con una mejor oportunidad. El programa que quería, ¿no? Con una mejor oportunidad de beca de financiamiento. Era mejor que la beca que ofrecía la universidad, ¿no? (Alan, 27 años, convocatoria 2020, Estados Unidos)</a:t>
            </a:r>
            <a:r>
              <a:rPr sz="1200" i="1">
                <a:latin typeface="Poppins"/>
                <a:cs typeface="Poppins"/>
              </a:rPr>
              <a:t> </a:t>
            </a:r>
            <a:endParaRPr lang="es-ES" sz="1200" i="1">
              <a:latin typeface="Poppins"/>
              <a:cs typeface="Poppins"/>
            </a:endParaRPr>
          </a:p>
          <a:p>
            <a:pPr algn="just"/>
            <a:endParaRPr lang="es-ES"/>
          </a:p>
        </p:txBody>
      </p:sp>
    </p:spTree>
    <p:extLst>
      <p:ext uri="{BB962C8B-B14F-4D97-AF65-F5344CB8AC3E}">
        <p14:creationId xmlns:p14="http://schemas.microsoft.com/office/powerpoint/2010/main" val="4002522820"/>
      </p:ext>
    </p:extLst>
  </p:cSld>
  <p:clrMapOvr>
    <a:masterClrMapping/>
  </p:clrMapOvr>
</p:sld>
</file>

<file path=ppt/theme/theme1.xml><?xml version="1.0" encoding="utf-8"?>
<a:theme xmlns:a="http://schemas.openxmlformats.org/drawingml/2006/main" name="1_Office Theme">
  <a:themeElements>
    <a:clrScheme name="PPT 3">
      <a:dk1>
        <a:sysClr val="windowText" lastClr="000000"/>
      </a:dk1>
      <a:lt1>
        <a:sysClr val="window" lastClr="FFFFFF"/>
      </a:lt1>
      <a:dk2>
        <a:srgbClr val="1F497D"/>
      </a:dk2>
      <a:lt2>
        <a:srgbClr val="FFFFFF"/>
      </a:lt2>
      <a:accent1>
        <a:srgbClr val="FF812C"/>
      </a:accent1>
      <a:accent2>
        <a:srgbClr val="FF504B"/>
      </a:accent2>
      <a:accent3>
        <a:srgbClr val="00A1F8"/>
      </a:accent3>
      <a:accent4>
        <a:srgbClr val="00D7B1"/>
      </a:accent4>
      <a:accent5>
        <a:srgbClr val="9619B4"/>
      </a:accent5>
      <a:accent6>
        <a:srgbClr val="D4178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4472C4"/>
      </a:accent1>
      <a:accent2>
        <a:srgbClr val="D3486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69E4839830B554BA7925E400777B328" ma:contentTypeVersion="19" ma:contentTypeDescription="Crear nuevo documento." ma:contentTypeScope="" ma:versionID="a3d4d7d5cc38e49395a93654fad589de">
  <xsd:schema xmlns:xsd="http://www.w3.org/2001/XMLSchema" xmlns:xs="http://www.w3.org/2001/XMLSchema" xmlns:p="http://schemas.microsoft.com/office/2006/metadata/properties" xmlns:ns2="620477f0-ed9f-4f3c-aab8-4f1810da7584" xmlns:ns3="6233d178-f59f-448d-a62c-3cda119ca69c" targetNamespace="http://schemas.microsoft.com/office/2006/metadata/properties" ma:root="true" ma:fieldsID="cf1e318cd71523cd2aa1dfe1a707cf10" ns2:_="" ns3:_="">
    <xsd:import namespace="620477f0-ed9f-4f3c-aab8-4f1810da7584"/>
    <xsd:import namespace="6233d178-f59f-448d-a62c-3cda119ca6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N_x00b0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0477f0-ed9f-4f3c-aab8-4f1810da7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dd049f10-fb2f-446e-ba72-1f672c8193ee"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N_x00b0_" ma:index="24" nillable="true" ma:displayName="N°" ma:decimals="0" ma:default="1" ma:format="Dropdown" ma:internalName="N_x00b0_" ma:percentage="FALSE">
      <xsd:simpleType>
        <xsd:restriction base="dms:Number"/>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33d178-f59f-448d-a62c-3cda119ca69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50fd5020-9f32-45b3-a673-ebb2e9d73f84}" ma:internalName="TaxCatchAll" ma:showField="CatchAllData" ma:web="6233d178-f59f-448d-a62c-3cda119ca6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0477f0-ed9f-4f3c-aab8-4f1810da7584">
      <Terms xmlns="http://schemas.microsoft.com/office/infopath/2007/PartnerControls"/>
    </lcf76f155ced4ddcb4097134ff3c332f>
    <TaxCatchAll xmlns="6233d178-f59f-448d-a62c-3cda119ca69c" xsi:nil="true"/>
    <N_x00b0_ xmlns="620477f0-ed9f-4f3c-aab8-4f1810da7584">1</N_x00b0_>
  </documentManagement>
</p:properties>
</file>

<file path=customXml/itemProps1.xml><?xml version="1.0" encoding="utf-8"?>
<ds:datastoreItem xmlns:ds="http://schemas.openxmlformats.org/officeDocument/2006/customXml" ds:itemID="{99B2A01B-EE99-4434-BFA0-094FF8559ECB}">
  <ds:schemaRefs>
    <ds:schemaRef ds:uri="http://schemas.microsoft.com/sharepoint/v3/contenttype/forms"/>
  </ds:schemaRefs>
</ds:datastoreItem>
</file>

<file path=customXml/itemProps2.xml><?xml version="1.0" encoding="utf-8"?>
<ds:datastoreItem xmlns:ds="http://schemas.openxmlformats.org/officeDocument/2006/customXml" ds:itemID="{F17719C1-5FF4-4821-9184-BC11B7F0EB61}">
  <ds:schemaRefs>
    <ds:schemaRef ds:uri="620477f0-ed9f-4f3c-aab8-4f1810da7584"/>
    <ds:schemaRef ds:uri="6233d178-f59f-448d-a62c-3cda119ca6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22645C-6FC9-4980-BB05-3511E11E3F29}">
  <ds:schemaRefs>
    <ds:schemaRef ds:uri="http://www.w3.org/XML/1998/namespace"/>
    <ds:schemaRef ds:uri="http://purl.org/dc/terms/"/>
    <ds:schemaRef ds:uri="http://purl.org/dc/elements/1.1/"/>
    <ds:schemaRef ds:uri="6233d178-f59f-448d-a62c-3cda119ca69c"/>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620477f0-ed9f-4f3c-aab8-4f1810da758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Plantilla Pronabec 2022</Template>
  <TotalTime>150</TotalTime>
  <Words>2574</Words>
  <Application>Microsoft Office PowerPoint</Application>
  <PresentationFormat>Panorámica</PresentationFormat>
  <Paragraphs>190</Paragraphs>
  <Slides>14</Slides>
  <Notes>12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14</vt:i4>
      </vt:variant>
    </vt:vector>
  </HeadingPairs>
  <TitlesOfParts>
    <vt:vector size="23" baseType="lpstr">
      <vt:lpstr>Aptos</vt:lpstr>
      <vt:lpstr>Arial</vt:lpstr>
      <vt:lpstr>Calibri</vt:lpstr>
      <vt:lpstr>Calibri Light</vt:lpstr>
      <vt:lpstr>Courier New,monospace</vt:lpstr>
      <vt:lpstr>Poppins</vt:lpstr>
      <vt:lpstr>Segoe UI Historic</vt:lpstr>
      <vt:lpstr>1_Office Theme</vt:lpstr>
      <vt:lpstr>Tema de Office</vt:lpstr>
      <vt:lpstr>Presentación de PowerPoint</vt:lpstr>
      <vt:lpstr>Presentación de PowerPoint</vt:lpstr>
      <vt:lpstr>Objetivos de investigación</vt:lpstr>
      <vt:lpstr>Literatura y teorías</vt:lpstr>
      <vt:lpstr>Metodología mixta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jhazmin.huaman@pronabec.gob.pe</dc:creator>
  <cp:lastModifiedBy>OPP-UESI-004</cp:lastModifiedBy>
  <cp:revision>100</cp:revision>
  <cp:lastPrinted>2025-02-26T15:29:53Z</cp:lastPrinted>
  <dcterms:created xsi:type="dcterms:W3CDTF">2022-04-04T13:57:24Z</dcterms:created>
  <dcterms:modified xsi:type="dcterms:W3CDTF">2025-11-10T19:36:57Z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0x010100E69E4839830B554BA7925E400777B328</vt:lpwstr>
  </property>
  <property fmtid="{D5CDD505-2E9C-101B-9397-08002B2CF9AE}" pid="3" name="MediaServiceImageTags">
    <vt:lpwstr/>
  </property>
</Properties>
</file>