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entation.xml" ContentType="application/vnd.openxmlformats-officedocument.presentationml.presentation.main+xml"/>
  <Override PartName="/ppt/slides/slide1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Layouts/slideLayout18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797675" cy="9856788"/>
  <p:embeddedFontLst>
    <p:embeddedFont>
      <p:font typeface="Arial Black" panose="020B0A04020102020204" pitchFamily="34" charset="0"/>
      <p:regular r:id="rId19"/>
      <p:bold r:id="rId20"/>
    </p:embeddedFont>
    <p:embeddedFont>
      <p:font typeface="Proxima Nova" panose="020B0604020202020204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974">
          <p15:clr>
            <a:srgbClr val="A4A3A4"/>
          </p15:clr>
        </p15:guide>
        <p15:guide id="2" pos="2978">
          <p15:clr>
            <a:srgbClr val="A4A3A4"/>
          </p15:clr>
        </p15:guide>
        <p15:guide id="3" orient="horz" pos="799">
          <p15:clr>
            <a:srgbClr val="A4A3A4"/>
          </p15:clr>
        </p15:guide>
        <p15:guide id="4" pos="4566">
          <p15:clr>
            <a:srgbClr val="A4A3A4"/>
          </p15:clr>
        </p15:guide>
        <p15:guide id="5" orient="horz" pos="2818">
          <p15:clr>
            <a:srgbClr val="A4A3A4"/>
          </p15:clr>
        </p15:guide>
        <p15:guide id="6" orient="horz" pos="2659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7" roundtripDataSignature="AMtx7mhadbJG0TCK3ywLE+K/v0VcygJde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-80" y="96"/>
      </p:cViewPr>
      <p:guideLst>
        <p:guide orient="horz" pos="3974"/>
        <p:guide pos="2978"/>
        <p:guide orient="horz" pos="799"/>
        <p:guide pos="4566"/>
        <p:guide orient="horz" pos="2818"/>
        <p:guide orient="horz" pos="265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customschemas.google.com/relationships/presentationmetadata" Target="meta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0" name="Google Shape;25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c0fe9a9349d7f23_26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Mostrar reducción de sesgo. </a:t>
            </a:r>
            <a:endParaRPr/>
          </a:p>
        </p:txBody>
      </p:sp>
      <p:sp>
        <p:nvSpPr>
          <p:cNvPr id="421" name="Google Shape;421;gc0fe9a9349d7f23_2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g22e45fd2fe4_2_26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Mostrar reducción de sesgo. </a:t>
            </a:r>
            <a:endParaRPr/>
          </a:p>
        </p:txBody>
      </p:sp>
      <p:sp>
        <p:nvSpPr>
          <p:cNvPr id="433" name="Google Shape;433;g22e45fd2fe4_2_2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g24a7462e977_0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5" name="Google Shape;445;g24a7462e977_0_1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46" name="Google Shape;446;g24a7462e977_0_1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g257bbb163e5_1_6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Cambiar sobreeduca_gripp</a:t>
            </a:r>
            <a:endParaRPr/>
          </a:p>
        </p:txBody>
      </p:sp>
      <p:sp>
        <p:nvSpPr>
          <p:cNvPr id="459" name="Google Shape;459;g257bbb163e5_1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g24a7462e977_0_30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73" name="Google Shape;473;g24a7462e977_0_3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93" name="Google Shape;4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g24a7462e977_0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9" name="Google Shape;509;g24a7462e977_0_3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10" name="Google Shape;510;g24a7462e977_0_3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22e312f296a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9" name="Google Shape;259;g22e312f296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22ef6015a29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2" name="Google Shape;302;g22ef6015a2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24a7462e977_0_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6" name="Google Shape;316;g24a7462e977_0_1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7" name="Google Shape;317;g24a7462e977_0_13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22ef6015a29_0_25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8" name="Google Shape;348;g22ef6015a29_0_2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257bbb163e5_1_4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6" name="Google Shape;366;g257bbb163e5_1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24a7462e977_0_2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3" name="Google Shape;373;g24a7462e977_0_2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2581502c935_1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5" name="Google Shape;385;g2581502c935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2581502c935_1_26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03" name="Google Shape;403;g2581502c935_1_2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Carátula">
  <p:cSld name="6_Carátula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3"/>
          <p:cNvSpPr txBox="1">
            <a:spLocks noGrp="1"/>
          </p:cNvSpPr>
          <p:nvPr>
            <p:ph type="body" idx="1"/>
          </p:nvPr>
        </p:nvSpPr>
        <p:spPr>
          <a:xfrm>
            <a:off x="3702541" y="5484109"/>
            <a:ext cx="4786923" cy="261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D10F17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3D3935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D10F17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6576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D10F17"/>
              </a:buClr>
              <a:buSzPts val="216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D10F17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D10F17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27" name="Google Shape;27;p13"/>
          <p:cNvSpPr txBox="1">
            <a:spLocks noGrp="1"/>
          </p:cNvSpPr>
          <p:nvPr>
            <p:ph type="title"/>
          </p:nvPr>
        </p:nvSpPr>
        <p:spPr>
          <a:xfrm>
            <a:off x="1647505" y="5002597"/>
            <a:ext cx="8896990" cy="464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1" i="0" u="none" strike="noStrike" cap="none">
                <a:solidFill>
                  <a:srgbClr val="3D3935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28" name="Google Shape;28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544496" y="5484109"/>
            <a:ext cx="801073" cy="441998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13"/>
          <p:cNvSpPr/>
          <p:nvPr/>
        </p:nvSpPr>
        <p:spPr>
          <a:xfrm>
            <a:off x="10945031" y="5745259"/>
            <a:ext cx="1155417" cy="1000664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X">
  <p:cSld name="4X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1"/>
          <p:cNvSpPr txBox="1">
            <a:spLocks noGrp="1"/>
          </p:cNvSpPr>
          <p:nvPr>
            <p:ph type="title"/>
          </p:nvPr>
        </p:nvSpPr>
        <p:spPr>
          <a:xfrm>
            <a:off x="422725" y="484260"/>
            <a:ext cx="11344027" cy="491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3D3935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" name="Google Shape;73;p21"/>
          <p:cNvSpPr txBox="1">
            <a:spLocks noGrp="1"/>
          </p:cNvSpPr>
          <p:nvPr>
            <p:ph type="body" idx="1"/>
          </p:nvPr>
        </p:nvSpPr>
        <p:spPr>
          <a:xfrm>
            <a:off x="422723" y="1481637"/>
            <a:ext cx="5538462" cy="20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marR="0" lvl="0" indent="-304800" algn="just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rgbClr val="3D3935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304800" algn="just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rgbClr val="3D3935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marR="0" lvl="2" indent="-297180" algn="just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Arial"/>
              <a:buChar char="•"/>
              <a:defRPr sz="1200" b="0" i="0" u="none" strike="noStrike" cap="none">
                <a:solidFill>
                  <a:srgbClr val="3D3935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D10F17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D10F17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74" name="Google Shape;74;p21"/>
          <p:cNvSpPr txBox="1">
            <a:spLocks noGrp="1"/>
          </p:cNvSpPr>
          <p:nvPr>
            <p:ph type="body" idx="2"/>
          </p:nvPr>
        </p:nvSpPr>
        <p:spPr>
          <a:xfrm>
            <a:off x="6228289" y="1481637"/>
            <a:ext cx="5538462" cy="20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marR="0" lvl="0" indent="-304800" algn="just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rgbClr val="3D3935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304800" algn="just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rgbClr val="3D3935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marR="0" lvl="2" indent="-297180" algn="just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Arial"/>
              <a:buChar char="•"/>
              <a:defRPr sz="1200" b="0" i="0" u="none" strike="noStrike" cap="none">
                <a:solidFill>
                  <a:srgbClr val="3D3935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D10F17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D10F17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75" name="Google Shape;75;p21"/>
          <p:cNvSpPr txBox="1">
            <a:spLocks noGrp="1"/>
          </p:cNvSpPr>
          <p:nvPr>
            <p:ph type="body" idx="3"/>
          </p:nvPr>
        </p:nvSpPr>
        <p:spPr>
          <a:xfrm>
            <a:off x="422723" y="1123950"/>
            <a:ext cx="5538462" cy="28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D10F17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3D3935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D10F17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6576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D10F17"/>
              </a:buClr>
              <a:buSzPts val="216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D10F17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D10F17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76" name="Google Shape;76;p21"/>
          <p:cNvSpPr txBox="1">
            <a:spLocks noGrp="1"/>
          </p:cNvSpPr>
          <p:nvPr>
            <p:ph type="body" idx="4"/>
          </p:nvPr>
        </p:nvSpPr>
        <p:spPr>
          <a:xfrm>
            <a:off x="6228289" y="1123950"/>
            <a:ext cx="5538462" cy="28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D10F17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3D3935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D10F17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6576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D10F17"/>
              </a:buClr>
              <a:buSzPts val="216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D10F17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D10F17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77" name="Google Shape;77;p21"/>
          <p:cNvSpPr txBox="1"/>
          <p:nvPr/>
        </p:nvSpPr>
        <p:spPr>
          <a:xfrm>
            <a:off x="1359879" y="-466725"/>
            <a:ext cx="577947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accent6"/>
                </a:solidFill>
                <a:latin typeface="Proxima Nova"/>
                <a:ea typeface="Proxima Nova"/>
                <a:cs typeface="Proxima Nova"/>
                <a:sym typeface="Proxima Nova"/>
              </a:rPr>
              <a:t>4X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21"/>
          <p:cNvSpPr txBox="1">
            <a:spLocks noGrp="1"/>
          </p:cNvSpPr>
          <p:nvPr>
            <p:ph type="body" idx="5"/>
          </p:nvPr>
        </p:nvSpPr>
        <p:spPr>
          <a:xfrm>
            <a:off x="422723" y="4072857"/>
            <a:ext cx="5538462" cy="20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marR="0" lvl="0" indent="-304800" algn="just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rgbClr val="3D3935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304800" algn="just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rgbClr val="3D3935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marR="0" lvl="2" indent="-297180" algn="just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Arial"/>
              <a:buChar char="•"/>
              <a:defRPr sz="1200" b="0" i="0" u="none" strike="noStrike" cap="none">
                <a:solidFill>
                  <a:srgbClr val="3D3935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D10F17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D10F17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79" name="Google Shape;79;p21"/>
          <p:cNvSpPr txBox="1">
            <a:spLocks noGrp="1"/>
          </p:cNvSpPr>
          <p:nvPr>
            <p:ph type="body" idx="6"/>
          </p:nvPr>
        </p:nvSpPr>
        <p:spPr>
          <a:xfrm>
            <a:off x="6228289" y="4072857"/>
            <a:ext cx="5538462" cy="20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marR="0" lvl="0" indent="-304800" algn="just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rgbClr val="3D3935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304800" algn="just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rgbClr val="3D3935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marR="0" lvl="2" indent="-297180" algn="just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Arial"/>
              <a:buChar char="•"/>
              <a:defRPr sz="1200" b="0" i="0" u="none" strike="noStrike" cap="none">
                <a:solidFill>
                  <a:srgbClr val="3D3935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D10F17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D10F17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80" name="Google Shape;80;p21"/>
          <p:cNvSpPr txBox="1">
            <a:spLocks noGrp="1"/>
          </p:cNvSpPr>
          <p:nvPr>
            <p:ph type="body" idx="7"/>
          </p:nvPr>
        </p:nvSpPr>
        <p:spPr>
          <a:xfrm>
            <a:off x="422723" y="3715170"/>
            <a:ext cx="5538462" cy="28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D10F17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3D3935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D10F17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6576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D10F17"/>
              </a:buClr>
              <a:buSzPts val="216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D10F17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D10F17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81" name="Google Shape;81;p21"/>
          <p:cNvSpPr txBox="1">
            <a:spLocks noGrp="1"/>
          </p:cNvSpPr>
          <p:nvPr>
            <p:ph type="body" idx="8"/>
          </p:nvPr>
        </p:nvSpPr>
        <p:spPr>
          <a:xfrm>
            <a:off x="6228289" y="3715170"/>
            <a:ext cx="5538462" cy="28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D10F17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3D3935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D10F17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6576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D10F17"/>
              </a:buClr>
              <a:buSzPts val="216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D10F17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D10F17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82" name="Google Shape;82;p21"/>
          <p:cNvSpPr>
            <a:spLocks noGrp="1"/>
          </p:cNvSpPr>
          <p:nvPr>
            <p:ph type="body" idx="9"/>
          </p:nvPr>
        </p:nvSpPr>
        <p:spPr>
          <a:xfrm>
            <a:off x="423985" y="121639"/>
            <a:ext cx="806610" cy="233862"/>
          </a:xfrm>
          <a:prstGeom prst="homePlate">
            <a:avLst>
              <a:gd name="adj" fmla="val 50000"/>
            </a:avLst>
          </a:prstGeom>
          <a:solidFill>
            <a:srgbClr val="192C4F"/>
          </a:solidFill>
          <a:ln>
            <a:noFill/>
          </a:ln>
        </p:spPr>
        <p:txBody>
          <a:bodyPr spcFirstLastPara="1" wrap="square" lIns="36000" tIns="39600" rIns="36000" bIns="39600" anchor="ctr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D10F17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D10F17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6576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D10F17"/>
              </a:buClr>
              <a:buSzPts val="216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D10F17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D10F17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83" name="Google Shape;83;p21"/>
          <p:cNvSpPr txBox="1">
            <a:spLocks noGrp="1"/>
          </p:cNvSpPr>
          <p:nvPr>
            <p:ph type="body" idx="13"/>
          </p:nvPr>
        </p:nvSpPr>
        <p:spPr>
          <a:xfrm>
            <a:off x="988827" y="6306393"/>
            <a:ext cx="10611293" cy="460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>
                <a:srgbClr val="D10F17"/>
              </a:buClr>
              <a:buSzPts val="800"/>
              <a:buFont typeface="Arial"/>
              <a:buNone/>
              <a:defRPr sz="800" b="0" i="1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D10F17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6576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D10F17"/>
              </a:buClr>
              <a:buSzPts val="216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D10F17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D10F17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 2X, 1X">
  <p:cSld name="V 2X, 1X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2"/>
          <p:cNvSpPr txBox="1">
            <a:spLocks noGrp="1"/>
          </p:cNvSpPr>
          <p:nvPr>
            <p:ph type="title"/>
          </p:nvPr>
        </p:nvSpPr>
        <p:spPr>
          <a:xfrm>
            <a:off x="422725" y="484260"/>
            <a:ext cx="11344027" cy="491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3D3935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6" name="Google Shape;86;p22"/>
          <p:cNvSpPr txBox="1">
            <a:spLocks noGrp="1"/>
          </p:cNvSpPr>
          <p:nvPr>
            <p:ph type="body" idx="1"/>
          </p:nvPr>
        </p:nvSpPr>
        <p:spPr>
          <a:xfrm>
            <a:off x="422723" y="1481637"/>
            <a:ext cx="5538462" cy="20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marR="0" lvl="0" indent="-304800" algn="just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rgbClr val="3D3935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304800" algn="just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rgbClr val="3D3935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marR="0" lvl="2" indent="-297180" algn="just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Arial"/>
              <a:buChar char="•"/>
              <a:defRPr sz="1200" b="0" i="0" u="none" strike="noStrike" cap="none">
                <a:solidFill>
                  <a:srgbClr val="3D3935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D10F17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D10F17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87" name="Google Shape;87;p22"/>
          <p:cNvSpPr txBox="1">
            <a:spLocks noGrp="1"/>
          </p:cNvSpPr>
          <p:nvPr>
            <p:ph type="body" idx="2"/>
          </p:nvPr>
        </p:nvSpPr>
        <p:spPr>
          <a:xfrm>
            <a:off x="6228289" y="1481637"/>
            <a:ext cx="5538462" cy="4679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marR="0" lvl="0" indent="-304800" algn="just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rgbClr val="3D3935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304800" algn="just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rgbClr val="3D3935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marR="0" lvl="2" indent="-297180" algn="just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Arial"/>
              <a:buChar char="•"/>
              <a:defRPr sz="1200" b="0" i="0" u="none" strike="noStrike" cap="none">
                <a:solidFill>
                  <a:srgbClr val="3D3935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D10F17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D10F17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88" name="Google Shape;88;p22"/>
          <p:cNvSpPr txBox="1">
            <a:spLocks noGrp="1"/>
          </p:cNvSpPr>
          <p:nvPr>
            <p:ph type="body" idx="3"/>
          </p:nvPr>
        </p:nvSpPr>
        <p:spPr>
          <a:xfrm>
            <a:off x="422723" y="1123950"/>
            <a:ext cx="5538462" cy="28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D10F17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3D3935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D10F17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6576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D10F17"/>
              </a:buClr>
              <a:buSzPts val="216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D10F17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D10F17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89" name="Google Shape;89;p22"/>
          <p:cNvSpPr txBox="1">
            <a:spLocks noGrp="1"/>
          </p:cNvSpPr>
          <p:nvPr>
            <p:ph type="body" idx="4"/>
          </p:nvPr>
        </p:nvSpPr>
        <p:spPr>
          <a:xfrm>
            <a:off x="6227597" y="1123950"/>
            <a:ext cx="5538462" cy="28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D10F17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3D3935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D10F17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6576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D10F17"/>
              </a:buClr>
              <a:buSzPts val="216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D10F17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D10F17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90" name="Google Shape;90;p22"/>
          <p:cNvSpPr txBox="1"/>
          <p:nvPr/>
        </p:nvSpPr>
        <p:spPr>
          <a:xfrm>
            <a:off x="1359879" y="-466725"/>
            <a:ext cx="577947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accent6"/>
                </a:solidFill>
                <a:latin typeface="Proxima Nova"/>
                <a:ea typeface="Proxima Nova"/>
                <a:cs typeface="Proxima Nova"/>
                <a:sym typeface="Proxima Nova"/>
              </a:rPr>
              <a:t>V 2X, 1X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22"/>
          <p:cNvSpPr txBox="1">
            <a:spLocks noGrp="1"/>
          </p:cNvSpPr>
          <p:nvPr>
            <p:ph type="body" idx="5"/>
          </p:nvPr>
        </p:nvSpPr>
        <p:spPr>
          <a:xfrm>
            <a:off x="422723" y="4072857"/>
            <a:ext cx="5538462" cy="20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marR="0" lvl="0" indent="-304800" algn="just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rgbClr val="3D3935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304800" algn="just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rgbClr val="3D3935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marR="0" lvl="2" indent="-297180" algn="just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Arial"/>
              <a:buChar char="•"/>
              <a:defRPr sz="1200" b="0" i="0" u="none" strike="noStrike" cap="none">
                <a:solidFill>
                  <a:srgbClr val="3D3935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D10F17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D10F17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92" name="Google Shape;92;p22"/>
          <p:cNvSpPr txBox="1">
            <a:spLocks noGrp="1"/>
          </p:cNvSpPr>
          <p:nvPr>
            <p:ph type="body" idx="6"/>
          </p:nvPr>
        </p:nvSpPr>
        <p:spPr>
          <a:xfrm>
            <a:off x="422723" y="3715170"/>
            <a:ext cx="5538462" cy="28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D10F17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3D3935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D10F17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6576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D10F17"/>
              </a:buClr>
              <a:buSzPts val="216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D10F17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D10F17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93" name="Google Shape;93;p22"/>
          <p:cNvSpPr>
            <a:spLocks noGrp="1"/>
          </p:cNvSpPr>
          <p:nvPr>
            <p:ph type="body" idx="7"/>
          </p:nvPr>
        </p:nvSpPr>
        <p:spPr>
          <a:xfrm>
            <a:off x="423985" y="121639"/>
            <a:ext cx="806610" cy="233862"/>
          </a:xfrm>
          <a:prstGeom prst="homePlate">
            <a:avLst>
              <a:gd name="adj" fmla="val 50000"/>
            </a:avLst>
          </a:prstGeom>
          <a:solidFill>
            <a:srgbClr val="192C4F"/>
          </a:solidFill>
          <a:ln>
            <a:noFill/>
          </a:ln>
        </p:spPr>
        <p:txBody>
          <a:bodyPr spcFirstLastPara="1" wrap="square" lIns="36000" tIns="39600" rIns="36000" bIns="39600" anchor="ctr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D10F17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D10F17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6576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D10F17"/>
              </a:buClr>
              <a:buSzPts val="216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D10F17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D10F17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94" name="Google Shape;94;p22"/>
          <p:cNvSpPr txBox="1">
            <a:spLocks noGrp="1"/>
          </p:cNvSpPr>
          <p:nvPr>
            <p:ph type="body" idx="8"/>
          </p:nvPr>
        </p:nvSpPr>
        <p:spPr>
          <a:xfrm>
            <a:off x="988827" y="6306393"/>
            <a:ext cx="10611293" cy="460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>
                <a:srgbClr val="D10F17"/>
              </a:buClr>
              <a:buSzPts val="800"/>
              <a:buFont typeface="Arial"/>
              <a:buNone/>
              <a:defRPr sz="800" b="0" i="1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D10F17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6576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D10F17"/>
              </a:buClr>
              <a:buSzPts val="216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D10F17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D10F17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 1X, 2X">
  <p:cSld name="V 1X, 2X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3"/>
          <p:cNvSpPr txBox="1">
            <a:spLocks noGrp="1"/>
          </p:cNvSpPr>
          <p:nvPr>
            <p:ph type="title"/>
          </p:nvPr>
        </p:nvSpPr>
        <p:spPr>
          <a:xfrm>
            <a:off x="422725" y="484260"/>
            <a:ext cx="11344027" cy="491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3D3935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7" name="Google Shape;97;p23"/>
          <p:cNvSpPr txBox="1">
            <a:spLocks noGrp="1"/>
          </p:cNvSpPr>
          <p:nvPr>
            <p:ph type="body" idx="1"/>
          </p:nvPr>
        </p:nvSpPr>
        <p:spPr>
          <a:xfrm>
            <a:off x="422723" y="1481639"/>
            <a:ext cx="5538462" cy="4679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marR="0" lvl="0" indent="-304800" algn="just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rgbClr val="3D3935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304800" algn="just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rgbClr val="3D3935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marR="0" lvl="2" indent="-297180" algn="just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Arial"/>
              <a:buChar char="•"/>
              <a:defRPr sz="1200" b="0" i="0" u="none" strike="noStrike" cap="none">
                <a:solidFill>
                  <a:srgbClr val="3D3935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D10F17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D10F17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98" name="Google Shape;98;p23"/>
          <p:cNvSpPr txBox="1">
            <a:spLocks noGrp="1"/>
          </p:cNvSpPr>
          <p:nvPr>
            <p:ph type="body" idx="2"/>
          </p:nvPr>
        </p:nvSpPr>
        <p:spPr>
          <a:xfrm>
            <a:off x="6228289" y="1481637"/>
            <a:ext cx="5538462" cy="20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marR="0" lvl="0" indent="-304800" algn="just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rgbClr val="3D3935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304800" algn="just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rgbClr val="3D3935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marR="0" lvl="2" indent="-297180" algn="just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Arial"/>
              <a:buChar char="•"/>
              <a:defRPr sz="1200" b="0" i="0" u="none" strike="noStrike" cap="none">
                <a:solidFill>
                  <a:srgbClr val="3D3935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D10F17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D10F17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99" name="Google Shape;99;p23"/>
          <p:cNvSpPr txBox="1">
            <a:spLocks noGrp="1"/>
          </p:cNvSpPr>
          <p:nvPr>
            <p:ph type="body" idx="3"/>
          </p:nvPr>
        </p:nvSpPr>
        <p:spPr>
          <a:xfrm>
            <a:off x="423985" y="121639"/>
            <a:ext cx="644976" cy="23386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36000" tIns="39600" rIns="36000" bIns="39600" anchor="ctr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D10F17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D10F17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6576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D10F17"/>
              </a:buClr>
              <a:buSzPts val="216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D10F17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D10F17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100" name="Google Shape;100;p23"/>
          <p:cNvSpPr txBox="1">
            <a:spLocks noGrp="1"/>
          </p:cNvSpPr>
          <p:nvPr>
            <p:ph type="body" idx="4"/>
          </p:nvPr>
        </p:nvSpPr>
        <p:spPr>
          <a:xfrm>
            <a:off x="422723" y="1123950"/>
            <a:ext cx="5538462" cy="28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D10F17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3D3935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D10F17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6576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D10F17"/>
              </a:buClr>
              <a:buSzPts val="216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D10F17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D10F17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101" name="Google Shape;101;p23"/>
          <p:cNvSpPr txBox="1">
            <a:spLocks noGrp="1"/>
          </p:cNvSpPr>
          <p:nvPr>
            <p:ph type="body" idx="5"/>
          </p:nvPr>
        </p:nvSpPr>
        <p:spPr>
          <a:xfrm>
            <a:off x="6227597" y="1123950"/>
            <a:ext cx="5538462" cy="28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D10F17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3D3935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D10F17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6576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D10F17"/>
              </a:buClr>
              <a:buSzPts val="216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D10F17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D10F17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102" name="Google Shape;102;p23"/>
          <p:cNvSpPr txBox="1"/>
          <p:nvPr/>
        </p:nvSpPr>
        <p:spPr>
          <a:xfrm>
            <a:off x="1359879" y="-466725"/>
            <a:ext cx="577947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accent6"/>
                </a:solidFill>
                <a:latin typeface="Proxima Nova"/>
                <a:ea typeface="Proxima Nova"/>
                <a:cs typeface="Proxima Nova"/>
                <a:sym typeface="Proxima Nova"/>
              </a:rPr>
              <a:t>V 1X, 2X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23"/>
          <p:cNvSpPr txBox="1">
            <a:spLocks noGrp="1"/>
          </p:cNvSpPr>
          <p:nvPr>
            <p:ph type="body" idx="6"/>
          </p:nvPr>
        </p:nvSpPr>
        <p:spPr>
          <a:xfrm>
            <a:off x="6228289" y="4072857"/>
            <a:ext cx="5538462" cy="20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marR="0" lvl="0" indent="-304800" algn="just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rgbClr val="3D3935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304800" algn="just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rgbClr val="3D3935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marR="0" lvl="2" indent="-297180" algn="just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Arial"/>
              <a:buChar char="•"/>
              <a:defRPr sz="1200" b="0" i="0" u="none" strike="noStrike" cap="none">
                <a:solidFill>
                  <a:srgbClr val="3D3935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D10F17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D10F17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104" name="Google Shape;104;p23"/>
          <p:cNvSpPr txBox="1">
            <a:spLocks noGrp="1"/>
          </p:cNvSpPr>
          <p:nvPr>
            <p:ph type="body" idx="7"/>
          </p:nvPr>
        </p:nvSpPr>
        <p:spPr>
          <a:xfrm>
            <a:off x="6227597" y="3715170"/>
            <a:ext cx="5538462" cy="28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D10F17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3D3935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D10F17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6576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D10F17"/>
              </a:buClr>
              <a:buSzPts val="216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D10F17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D10F17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pic>
        <p:nvPicPr>
          <p:cNvPr id="105" name="Google Shape;105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914163" y="51812"/>
            <a:ext cx="1132236" cy="432451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23"/>
          <p:cNvSpPr>
            <a:spLocks noGrp="1"/>
          </p:cNvSpPr>
          <p:nvPr>
            <p:ph type="body" idx="8"/>
          </p:nvPr>
        </p:nvSpPr>
        <p:spPr>
          <a:xfrm>
            <a:off x="423985" y="121639"/>
            <a:ext cx="806610" cy="233862"/>
          </a:xfrm>
          <a:prstGeom prst="homePlate">
            <a:avLst>
              <a:gd name="adj" fmla="val 50000"/>
            </a:avLst>
          </a:prstGeom>
          <a:solidFill>
            <a:srgbClr val="192C4F"/>
          </a:solidFill>
          <a:ln>
            <a:noFill/>
          </a:ln>
        </p:spPr>
        <p:txBody>
          <a:bodyPr spcFirstLastPara="1" wrap="square" lIns="36000" tIns="39600" rIns="36000" bIns="39600" anchor="ctr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D10F17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D10F17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6576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D10F17"/>
              </a:buClr>
              <a:buSzPts val="216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D10F17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D10F17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107" name="Google Shape;107;p23"/>
          <p:cNvSpPr txBox="1">
            <a:spLocks noGrp="1"/>
          </p:cNvSpPr>
          <p:nvPr>
            <p:ph type="body" idx="9"/>
          </p:nvPr>
        </p:nvSpPr>
        <p:spPr>
          <a:xfrm>
            <a:off x="988827" y="6306393"/>
            <a:ext cx="10611293" cy="460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>
                <a:srgbClr val="D10F17"/>
              </a:buClr>
              <a:buSzPts val="800"/>
              <a:buFont typeface="Arial"/>
              <a:buNone/>
              <a:defRPr sz="800" b="0" i="1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D10F17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6576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D10F17"/>
              </a:buClr>
              <a:buSzPts val="216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D10F17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D10F17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 2X">
  <p:cSld name="V 2X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4"/>
          <p:cNvSpPr txBox="1">
            <a:spLocks noGrp="1"/>
          </p:cNvSpPr>
          <p:nvPr>
            <p:ph type="title"/>
          </p:nvPr>
        </p:nvSpPr>
        <p:spPr>
          <a:xfrm>
            <a:off x="422725" y="484260"/>
            <a:ext cx="11344027" cy="491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3D3935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0" name="Google Shape;110;p24"/>
          <p:cNvSpPr txBox="1">
            <a:spLocks noGrp="1"/>
          </p:cNvSpPr>
          <p:nvPr>
            <p:ph type="body" idx="1"/>
          </p:nvPr>
        </p:nvSpPr>
        <p:spPr>
          <a:xfrm>
            <a:off x="422723" y="1481639"/>
            <a:ext cx="5538462" cy="4679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marR="0" lvl="0" indent="-304800" algn="just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rgbClr val="3D3935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304800" algn="just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rgbClr val="3D3935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marR="0" lvl="2" indent="-297180" algn="just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Arial"/>
              <a:buChar char="•"/>
              <a:defRPr sz="1200" b="0" i="0" u="none" strike="noStrike" cap="none">
                <a:solidFill>
                  <a:srgbClr val="3D3935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D10F17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D10F17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111" name="Google Shape;111;p24"/>
          <p:cNvSpPr txBox="1">
            <a:spLocks noGrp="1"/>
          </p:cNvSpPr>
          <p:nvPr>
            <p:ph type="body" idx="2"/>
          </p:nvPr>
        </p:nvSpPr>
        <p:spPr>
          <a:xfrm>
            <a:off x="422723" y="1123950"/>
            <a:ext cx="5538462" cy="28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D10F17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3D3935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D10F17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6576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D10F17"/>
              </a:buClr>
              <a:buSzPts val="216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D10F17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D10F17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112" name="Google Shape;112;p24"/>
          <p:cNvSpPr txBox="1"/>
          <p:nvPr/>
        </p:nvSpPr>
        <p:spPr>
          <a:xfrm>
            <a:off x="1359879" y="-466725"/>
            <a:ext cx="577947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accent6"/>
                </a:solidFill>
                <a:latin typeface="Proxima Nova"/>
                <a:ea typeface="Proxima Nova"/>
                <a:cs typeface="Proxima Nova"/>
                <a:sym typeface="Proxima Nova"/>
              </a:rPr>
              <a:t>V 2X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24"/>
          <p:cNvSpPr txBox="1">
            <a:spLocks noGrp="1"/>
          </p:cNvSpPr>
          <p:nvPr>
            <p:ph type="body" idx="3"/>
          </p:nvPr>
        </p:nvSpPr>
        <p:spPr>
          <a:xfrm>
            <a:off x="6228289" y="1481637"/>
            <a:ext cx="5538462" cy="4679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marR="0" lvl="0" indent="-304800" algn="just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rgbClr val="3D3935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304800" algn="just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rgbClr val="3D3935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marR="0" lvl="2" indent="-297180" algn="just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Arial"/>
              <a:buChar char="•"/>
              <a:defRPr sz="1200" b="0" i="0" u="none" strike="noStrike" cap="none">
                <a:solidFill>
                  <a:srgbClr val="3D3935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D10F17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D10F17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114" name="Google Shape;114;p24"/>
          <p:cNvSpPr txBox="1">
            <a:spLocks noGrp="1"/>
          </p:cNvSpPr>
          <p:nvPr>
            <p:ph type="body" idx="4"/>
          </p:nvPr>
        </p:nvSpPr>
        <p:spPr>
          <a:xfrm>
            <a:off x="6227597" y="1123950"/>
            <a:ext cx="5538462" cy="28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D10F17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3D3935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D10F17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6576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D10F17"/>
              </a:buClr>
              <a:buSzPts val="216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D10F17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D10F17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115" name="Google Shape;115;p24"/>
          <p:cNvSpPr>
            <a:spLocks noGrp="1"/>
          </p:cNvSpPr>
          <p:nvPr>
            <p:ph type="body" idx="5"/>
          </p:nvPr>
        </p:nvSpPr>
        <p:spPr>
          <a:xfrm>
            <a:off x="423985" y="121639"/>
            <a:ext cx="806610" cy="233862"/>
          </a:xfrm>
          <a:prstGeom prst="homePlate">
            <a:avLst>
              <a:gd name="adj" fmla="val 50000"/>
            </a:avLst>
          </a:prstGeom>
          <a:solidFill>
            <a:srgbClr val="192C4F"/>
          </a:solidFill>
          <a:ln>
            <a:noFill/>
          </a:ln>
        </p:spPr>
        <p:txBody>
          <a:bodyPr spcFirstLastPara="1" wrap="square" lIns="36000" tIns="39600" rIns="36000" bIns="39600" anchor="ctr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D10F17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D10F17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6576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D10F17"/>
              </a:buClr>
              <a:buSzPts val="216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D10F17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D10F17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116" name="Google Shape;116;p24"/>
          <p:cNvSpPr txBox="1">
            <a:spLocks noGrp="1"/>
          </p:cNvSpPr>
          <p:nvPr>
            <p:ph type="body" idx="6"/>
          </p:nvPr>
        </p:nvSpPr>
        <p:spPr>
          <a:xfrm>
            <a:off x="988827" y="6306393"/>
            <a:ext cx="10611293" cy="460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>
                <a:srgbClr val="D10F17"/>
              </a:buClr>
              <a:buSzPts val="800"/>
              <a:buFont typeface="Arial"/>
              <a:buNone/>
              <a:defRPr sz="800" b="0" i="1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D10F17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6576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D10F17"/>
              </a:buClr>
              <a:buSzPts val="216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D10F17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D10F17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 1X, 2X">
  <p:cSld name="H 1X, 2X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5"/>
          <p:cNvSpPr txBox="1">
            <a:spLocks noGrp="1"/>
          </p:cNvSpPr>
          <p:nvPr>
            <p:ph type="title"/>
          </p:nvPr>
        </p:nvSpPr>
        <p:spPr>
          <a:xfrm>
            <a:off x="422725" y="484260"/>
            <a:ext cx="11344027" cy="491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3D3935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9" name="Google Shape;119;p25"/>
          <p:cNvSpPr txBox="1">
            <a:spLocks noGrp="1"/>
          </p:cNvSpPr>
          <p:nvPr>
            <p:ph type="body" idx="1"/>
          </p:nvPr>
        </p:nvSpPr>
        <p:spPr>
          <a:xfrm>
            <a:off x="422724" y="1481637"/>
            <a:ext cx="11344026" cy="20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marR="0" lvl="0" indent="-304800" algn="just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rgbClr val="3D3935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304800" algn="just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rgbClr val="3D3935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marR="0" lvl="2" indent="-297180" algn="just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Arial"/>
              <a:buChar char="•"/>
              <a:defRPr sz="1200" b="0" i="0" u="none" strike="noStrike" cap="none">
                <a:solidFill>
                  <a:srgbClr val="3D3935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D10F17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D10F17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120" name="Google Shape;120;p25"/>
          <p:cNvSpPr txBox="1">
            <a:spLocks noGrp="1"/>
          </p:cNvSpPr>
          <p:nvPr>
            <p:ph type="body" idx="2"/>
          </p:nvPr>
        </p:nvSpPr>
        <p:spPr>
          <a:xfrm>
            <a:off x="422725" y="1123950"/>
            <a:ext cx="11342769" cy="28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D10F17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3D3935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D10F17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6576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D10F17"/>
              </a:buClr>
              <a:buSzPts val="216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D10F17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D10F17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121" name="Google Shape;121;p25"/>
          <p:cNvSpPr txBox="1"/>
          <p:nvPr/>
        </p:nvSpPr>
        <p:spPr>
          <a:xfrm>
            <a:off x="1359879" y="-466725"/>
            <a:ext cx="577947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accent6"/>
                </a:solidFill>
                <a:latin typeface="Proxima Nova"/>
                <a:ea typeface="Proxima Nova"/>
                <a:cs typeface="Proxima Nova"/>
                <a:sym typeface="Proxima Nova"/>
              </a:rPr>
              <a:t>H 1X, 2X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25"/>
          <p:cNvSpPr txBox="1">
            <a:spLocks noGrp="1"/>
          </p:cNvSpPr>
          <p:nvPr>
            <p:ph type="body" idx="3"/>
          </p:nvPr>
        </p:nvSpPr>
        <p:spPr>
          <a:xfrm>
            <a:off x="422723" y="4072857"/>
            <a:ext cx="5538462" cy="20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marR="0" lvl="0" indent="-304800" algn="just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rgbClr val="3D3935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304800" algn="just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rgbClr val="3D3935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marR="0" lvl="2" indent="-297180" algn="just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Arial"/>
              <a:buChar char="•"/>
              <a:defRPr sz="1200" b="0" i="0" u="none" strike="noStrike" cap="none">
                <a:solidFill>
                  <a:srgbClr val="3D3935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D10F17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D10F17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123" name="Google Shape;123;p25"/>
          <p:cNvSpPr txBox="1">
            <a:spLocks noGrp="1"/>
          </p:cNvSpPr>
          <p:nvPr>
            <p:ph type="body" idx="4"/>
          </p:nvPr>
        </p:nvSpPr>
        <p:spPr>
          <a:xfrm>
            <a:off x="6228289" y="4072857"/>
            <a:ext cx="5538462" cy="20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marR="0" lvl="0" indent="-304800" algn="just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rgbClr val="3D3935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304800" algn="just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rgbClr val="3D3935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marR="0" lvl="2" indent="-297180" algn="just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Arial"/>
              <a:buChar char="•"/>
              <a:defRPr sz="1200" b="0" i="0" u="none" strike="noStrike" cap="none">
                <a:solidFill>
                  <a:srgbClr val="3D3935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D10F17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D10F17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124" name="Google Shape;124;p25"/>
          <p:cNvSpPr txBox="1">
            <a:spLocks noGrp="1"/>
          </p:cNvSpPr>
          <p:nvPr>
            <p:ph type="body" idx="5"/>
          </p:nvPr>
        </p:nvSpPr>
        <p:spPr>
          <a:xfrm>
            <a:off x="422723" y="3715170"/>
            <a:ext cx="5538462" cy="28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D10F17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3D3935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D10F17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6576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D10F17"/>
              </a:buClr>
              <a:buSzPts val="216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D10F17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D10F17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125" name="Google Shape;125;p25"/>
          <p:cNvSpPr txBox="1">
            <a:spLocks noGrp="1"/>
          </p:cNvSpPr>
          <p:nvPr>
            <p:ph type="body" idx="6"/>
          </p:nvPr>
        </p:nvSpPr>
        <p:spPr>
          <a:xfrm>
            <a:off x="6227597" y="3715170"/>
            <a:ext cx="5538462" cy="28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D10F17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3D3935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D10F17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6576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D10F17"/>
              </a:buClr>
              <a:buSzPts val="216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D10F17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D10F17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126" name="Google Shape;126;p25"/>
          <p:cNvSpPr>
            <a:spLocks noGrp="1"/>
          </p:cNvSpPr>
          <p:nvPr>
            <p:ph type="body" idx="7"/>
          </p:nvPr>
        </p:nvSpPr>
        <p:spPr>
          <a:xfrm>
            <a:off x="423985" y="121639"/>
            <a:ext cx="806610" cy="233862"/>
          </a:xfrm>
          <a:prstGeom prst="homePlate">
            <a:avLst>
              <a:gd name="adj" fmla="val 50000"/>
            </a:avLst>
          </a:prstGeom>
          <a:solidFill>
            <a:srgbClr val="192C4F"/>
          </a:solidFill>
          <a:ln>
            <a:noFill/>
          </a:ln>
        </p:spPr>
        <p:txBody>
          <a:bodyPr spcFirstLastPara="1" wrap="square" lIns="36000" tIns="39600" rIns="36000" bIns="39600" anchor="ctr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D10F17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D10F17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6576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D10F17"/>
              </a:buClr>
              <a:buSzPts val="216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D10F17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D10F17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127" name="Google Shape;127;p25"/>
          <p:cNvSpPr txBox="1">
            <a:spLocks noGrp="1"/>
          </p:cNvSpPr>
          <p:nvPr>
            <p:ph type="body" idx="8"/>
          </p:nvPr>
        </p:nvSpPr>
        <p:spPr>
          <a:xfrm>
            <a:off x="988827" y="6306393"/>
            <a:ext cx="10611293" cy="460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>
                <a:srgbClr val="D10F17"/>
              </a:buClr>
              <a:buSzPts val="800"/>
              <a:buFont typeface="Arial"/>
              <a:buNone/>
              <a:defRPr sz="800" b="0" i="1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D10F17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6576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D10F17"/>
              </a:buClr>
              <a:buSzPts val="216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D10F17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D10F17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 2X">
  <p:cSld name="H 2X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6"/>
          <p:cNvSpPr txBox="1">
            <a:spLocks noGrp="1"/>
          </p:cNvSpPr>
          <p:nvPr>
            <p:ph type="title"/>
          </p:nvPr>
        </p:nvSpPr>
        <p:spPr>
          <a:xfrm>
            <a:off x="422725" y="484260"/>
            <a:ext cx="11344027" cy="491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3D3935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0" name="Google Shape;130;p26"/>
          <p:cNvSpPr txBox="1">
            <a:spLocks noGrp="1"/>
          </p:cNvSpPr>
          <p:nvPr>
            <p:ph type="body" idx="1"/>
          </p:nvPr>
        </p:nvSpPr>
        <p:spPr>
          <a:xfrm>
            <a:off x="422724" y="1481637"/>
            <a:ext cx="11344026" cy="20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marR="0" lvl="0" indent="-304800" algn="just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rgbClr val="3D3935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304800" algn="just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rgbClr val="3D3935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marR="0" lvl="2" indent="-297180" algn="just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Arial"/>
              <a:buChar char="•"/>
              <a:defRPr sz="1200" b="0" i="0" u="none" strike="noStrike" cap="none">
                <a:solidFill>
                  <a:srgbClr val="3D3935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D10F17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D10F17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131" name="Google Shape;131;p26"/>
          <p:cNvSpPr txBox="1">
            <a:spLocks noGrp="1"/>
          </p:cNvSpPr>
          <p:nvPr>
            <p:ph type="body" idx="2"/>
          </p:nvPr>
        </p:nvSpPr>
        <p:spPr>
          <a:xfrm>
            <a:off x="422725" y="1123950"/>
            <a:ext cx="11342769" cy="28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D10F17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3D3935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D10F17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6576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D10F17"/>
              </a:buClr>
              <a:buSzPts val="216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D10F17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D10F17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132" name="Google Shape;132;p26"/>
          <p:cNvSpPr txBox="1"/>
          <p:nvPr/>
        </p:nvSpPr>
        <p:spPr>
          <a:xfrm>
            <a:off x="1359879" y="-466725"/>
            <a:ext cx="577947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accent6"/>
                </a:solidFill>
                <a:latin typeface="Proxima Nova"/>
                <a:ea typeface="Proxima Nova"/>
                <a:cs typeface="Proxima Nova"/>
                <a:sym typeface="Proxima Nova"/>
              </a:rPr>
              <a:t>H 2X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26"/>
          <p:cNvSpPr txBox="1">
            <a:spLocks noGrp="1"/>
          </p:cNvSpPr>
          <p:nvPr>
            <p:ph type="body" idx="3"/>
          </p:nvPr>
        </p:nvSpPr>
        <p:spPr>
          <a:xfrm>
            <a:off x="422725" y="4072857"/>
            <a:ext cx="11342769" cy="20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marR="0" lvl="0" indent="-304800" algn="just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rgbClr val="3D3935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304800" algn="just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rgbClr val="3D3935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marR="0" lvl="2" indent="-297180" algn="just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Arial"/>
              <a:buChar char="•"/>
              <a:defRPr sz="1200" b="0" i="0" u="none" strike="noStrike" cap="none">
                <a:solidFill>
                  <a:srgbClr val="3D3935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D10F17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D10F17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134" name="Google Shape;134;p26"/>
          <p:cNvSpPr>
            <a:spLocks noGrp="1"/>
          </p:cNvSpPr>
          <p:nvPr>
            <p:ph type="body" idx="4"/>
          </p:nvPr>
        </p:nvSpPr>
        <p:spPr>
          <a:xfrm>
            <a:off x="423985" y="121639"/>
            <a:ext cx="806610" cy="233862"/>
          </a:xfrm>
          <a:prstGeom prst="homePlate">
            <a:avLst>
              <a:gd name="adj" fmla="val 50000"/>
            </a:avLst>
          </a:prstGeom>
          <a:solidFill>
            <a:srgbClr val="192C4F"/>
          </a:solidFill>
          <a:ln>
            <a:noFill/>
          </a:ln>
        </p:spPr>
        <p:txBody>
          <a:bodyPr spcFirstLastPara="1" wrap="square" lIns="36000" tIns="39600" rIns="36000" bIns="39600" anchor="ctr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D10F17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D10F17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6576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D10F17"/>
              </a:buClr>
              <a:buSzPts val="216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D10F17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D10F17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135" name="Google Shape;135;p26"/>
          <p:cNvSpPr txBox="1">
            <a:spLocks noGrp="1"/>
          </p:cNvSpPr>
          <p:nvPr>
            <p:ph type="body" idx="5"/>
          </p:nvPr>
        </p:nvSpPr>
        <p:spPr>
          <a:xfrm>
            <a:off x="988827" y="6306393"/>
            <a:ext cx="10611293" cy="460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>
                <a:srgbClr val="D10F17"/>
              </a:buClr>
              <a:buSzPts val="800"/>
              <a:buFont typeface="Arial"/>
              <a:buNone/>
              <a:defRPr sz="800" b="0" i="1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D10F17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6576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D10F17"/>
              </a:buClr>
              <a:buSzPts val="216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D10F17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D10F17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136" name="Google Shape;136;p26"/>
          <p:cNvSpPr txBox="1">
            <a:spLocks noGrp="1"/>
          </p:cNvSpPr>
          <p:nvPr>
            <p:ph type="body" idx="6"/>
          </p:nvPr>
        </p:nvSpPr>
        <p:spPr>
          <a:xfrm>
            <a:off x="422725" y="3715173"/>
            <a:ext cx="11342769" cy="28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D10F17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3D3935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D10F17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6576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D10F17"/>
              </a:buClr>
              <a:buSzPts val="216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D10F17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D10F17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header | BLANCO">
  <p:cSld name="Subheader | BLANCO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8"/>
          <p:cNvSpPr txBox="1"/>
          <p:nvPr/>
        </p:nvSpPr>
        <p:spPr>
          <a:xfrm>
            <a:off x="1359879" y="-466725"/>
            <a:ext cx="577947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accent6"/>
                </a:solidFill>
                <a:latin typeface="Proxima Nova"/>
                <a:ea typeface="Proxima Nova"/>
                <a:cs typeface="Proxima Nova"/>
                <a:sym typeface="Proxima Nova"/>
              </a:rPr>
              <a:t>SUBHEADER | BLANCO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28"/>
          <p:cNvSpPr txBox="1">
            <a:spLocks noGrp="1"/>
          </p:cNvSpPr>
          <p:nvPr>
            <p:ph type="title"/>
          </p:nvPr>
        </p:nvSpPr>
        <p:spPr>
          <a:xfrm>
            <a:off x="422721" y="484260"/>
            <a:ext cx="11344027" cy="491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3D3935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0" name="Google Shape;140;p28"/>
          <p:cNvSpPr txBox="1">
            <a:spLocks noGrp="1"/>
          </p:cNvSpPr>
          <p:nvPr>
            <p:ph type="body" idx="1"/>
          </p:nvPr>
        </p:nvSpPr>
        <p:spPr>
          <a:xfrm>
            <a:off x="422721" y="1061305"/>
            <a:ext cx="11344030" cy="619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457200" marR="0" lvl="0" indent="-228600" algn="just" rtl="0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rgbClr val="D10F17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3D3935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D10F17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6576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D10F17"/>
              </a:buClr>
              <a:buSzPts val="216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D10F17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D10F17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141" name="Google Shape;141;p28"/>
          <p:cNvSpPr>
            <a:spLocks noGrp="1"/>
          </p:cNvSpPr>
          <p:nvPr>
            <p:ph type="body" idx="2"/>
          </p:nvPr>
        </p:nvSpPr>
        <p:spPr>
          <a:xfrm>
            <a:off x="423985" y="121639"/>
            <a:ext cx="806610" cy="233862"/>
          </a:xfrm>
          <a:prstGeom prst="homePlate">
            <a:avLst>
              <a:gd name="adj" fmla="val 50000"/>
            </a:avLst>
          </a:prstGeom>
          <a:solidFill>
            <a:srgbClr val="192C4F"/>
          </a:solidFill>
          <a:ln>
            <a:noFill/>
          </a:ln>
        </p:spPr>
        <p:txBody>
          <a:bodyPr spcFirstLastPara="1" wrap="square" lIns="36000" tIns="39600" rIns="36000" bIns="39600" anchor="ctr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D10F17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D10F17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6576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D10F17"/>
              </a:buClr>
              <a:buSzPts val="216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D10F17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D10F17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142" name="Google Shape;142;p28"/>
          <p:cNvSpPr txBox="1">
            <a:spLocks noGrp="1"/>
          </p:cNvSpPr>
          <p:nvPr>
            <p:ph type="body" idx="3"/>
          </p:nvPr>
        </p:nvSpPr>
        <p:spPr>
          <a:xfrm>
            <a:off x="988827" y="6306393"/>
            <a:ext cx="10611293" cy="460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>
                <a:srgbClr val="D10F17"/>
              </a:buClr>
              <a:buSzPts val="800"/>
              <a:buFont typeface="Arial"/>
              <a:buNone/>
              <a:defRPr sz="800" b="0" i="1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D10F17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6576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D10F17"/>
              </a:buClr>
              <a:buSzPts val="216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D10F17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D10F17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ubheader | BLANCO">
  <p:cSld name="1_Subheader | BLANCO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9"/>
          <p:cNvSpPr txBox="1"/>
          <p:nvPr/>
        </p:nvSpPr>
        <p:spPr>
          <a:xfrm>
            <a:off x="1359879" y="-466725"/>
            <a:ext cx="577947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accent6"/>
                </a:solidFill>
                <a:latin typeface="Proxima Nova"/>
                <a:ea typeface="Proxima Nova"/>
                <a:cs typeface="Proxima Nova"/>
                <a:sym typeface="Proxima Nova"/>
              </a:rPr>
              <a:t>SUBHEADER | BLANCO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29"/>
          <p:cNvSpPr txBox="1">
            <a:spLocks noGrp="1"/>
          </p:cNvSpPr>
          <p:nvPr>
            <p:ph type="title"/>
          </p:nvPr>
        </p:nvSpPr>
        <p:spPr>
          <a:xfrm>
            <a:off x="422721" y="484260"/>
            <a:ext cx="11344027" cy="491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3D3935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6" name="Google Shape;146;p29"/>
          <p:cNvSpPr txBox="1">
            <a:spLocks noGrp="1"/>
          </p:cNvSpPr>
          <p:nvPr>
            <p:ph type="body" idx="1"/>
          </p:nvPr>
        </p:nvSpPr>
        <p:spPr>
          <a:xfrm>
            <a:off x="422721" y="1061305"/>
            <a:ext cx="11344030" cy="619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457200" marR="0" lvl="0" indent="-228600" algn="just" rtl="0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rgbClr val="D10F17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3D3935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D10F17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6576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D10F17"/>
              </a:buClr>
              <a:buSzPts val="216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D10F17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D10F17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147" name="Google Shape;147;p29"/>
          <p:cNvSpPr txBox="1">
            <a:spLocks noGrp="1"/>
          </p:cNvSpPr>
          <p:nvPr>
            <p:ph type="body" idx="2"/>
          </p:nvPr>
        </p:nvSpPr>
        <p:spPr>
          <a:xfrm>
            <a:off x="422721" y="1680565"/>
            <a:ext cx="11344027" cy="28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D10F17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3D3935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D10F17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6576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D10F17"/>
              </a:buClr>
              <a:buSzPts val="216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D10F17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D10F17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148" name="Google Shape;148;p29"/>
          <p:cNvSpPr txBox="1">
            <a:spLocks noGrp="1"/>
          </p:cNvSpPr>
          <p:nvPr>
            <p:ph type="body" idx="3"/>
          </p:nvPr>
        </p:nvSpPr>
        <p:spPr>
          <a:xfrm>
            <a:off x="422721" y="2038252"/>
            <a:ext cx="11342769" cy="4188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marR="0" lvl="0" indent="-304800" algn="just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rgbClr val="3D3935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304800" algn="just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rgbClr val="3D3935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marR="0" lvl="2" indent="-297180" algn="just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Arial"/>
              <a:buChar char="•"/>
              <a:defRPr sz="1200" b="0" i="0" u="none" strike="noStrike" cap="none">
                <a:solidFill>
                  <a:srgbClr val="3D3935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D10F17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D10F17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149" name="Google Shape;149;p29"/>
          <p:cNvSpPr>
            <a:spLocks noGrp="1"/>
          </p:cNvSpPr>
          <p:nvPr>
            <p:ph type="body" idx="4"/>
          </p:nvPr>
        </p:nvSpPr>
        <p:spPr>
          <a:xfrm>
            <a:off x="423985" y="121639"/>
            <a:ext cx="806610" cy="233862"/>
          </a:xfrm>
          <a:prstGeom prst="homePlate">
            <a:avLst>
              <a:gd name="adj" fmla="val 50000"/>
            </a:avLst>
          </a:prstGeom>
          <a:solidFill>
            <a:srgbClr val="192C4F"/>
          </a:solidFill>
          <a:ln>
            <a:noFill/>
          </a:ln>
        </p:spPr>
        <p:txBody>
          <a:bodyPr spcFirstLastPara="1" wrap="square" lIns="36000" tIns="39600" rIns="36000" bIns="39600" anchor="ctr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D10F17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D10F17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6576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D10F17"/>
              </a:buClr>
              <a:buSzPts val="216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D10F17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D10F17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150" name="Google Shape;150;p29"/>
          <p:cNvSpPr txBox="1">
            <a:spLocks noGrp="1"/>
          </p:cNvSpPr>
          <p:nvPr>
            <p:ph type="body" idx="5"/>
          </p:nvPr>
        </p:nvSpPr>
        <p:spPr>
          <a:xfrm>
            <a:off x="988827" y="6306393"/>
            <a:ext cx="10611293" cy="460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>
                <a:srgbClr val="D10F17"/>
              </a:buClr>
              <a:buSzPts val="800"/>
              <a:buFont typeface="Arial"/>
              <a:buNone/>
              <a:defRPr sz="800" b="0" i="1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D10F17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6576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D10F17"/>
              </a:buClr>
              <a:buSzPts val="216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D10F17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D10F17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81">
          <p15:clr>
            <a:srgbClr val="FBAE40"/>
          </p15:clr>
        </p15:guide>
        <p15:guide id="2" pos="312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header | 4X">
  <p:cSld name="Subheader | 4X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0"/>
          <p:cNvSpPr txBox="1"/>
          <p:nvPr/>
        </p:nvSpPr>
        <p:spPr>
          <a:xfrm>
            <a:off x="1359879" y="-466725"/>
            <a:ext cx="577947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accent6"/>
                </a:solidFill>
                <a:latin typeface="Proxima Nova"/>
                <a:ea typeface="Proxima Nova"/>
                <a:cs typeface="Proxima Nova"/>
                <a:sym typeface="Proxima Nova"/>
              </a:rPr>
              <a:t>SUBHEADER </a:t>
            </a:r>
            <a:r>
              <a:rPr lang="en-US" sz="1800" b="0" i="0" u="none" strike="noStrike" cap="none">
                <a:solidFill>
                  <a:schemeClr val="accent6"/>
                </a:solidFill>
                <a:latin typeface="Proxima Nova"/>
                <a:ea typeface="Proxima Nova"/>
                <a:cs typeface="Proxima Nova"/>
                <a:sym typeface="Proxima Nova"/>
              </a:rPr>
              <a:t>|</a:t>
            </a:r>
            <a:r>
              <a:rPr lang="en-US" sz="1800" b="1" i="0" u="none" strike="noStrike" cap="none">
                <a:solidFill>
                  <a:schemeClr val="accent6"/>
                </a:solidFill>
                <a:latin typeface="Proxima Nova"/>
                <a:ea typeface="Proxima Nova"/>
                <a:cs typeface="Proxima Nova"/>
                <a:sym typeface="Proxima Nova"/>
              </a:rPr>
              <a:t> 4X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30"/>
          <p:cNvSpPr txBox="1">
            <a:spLocks noGrp="1"/>
          </p:cNvSpPr>
          <p:nvPr>
            <p:ph type="title"/>
          </p:nvPr>
        </p:nvSpPr>
        <p:spPr>
          <a:xfrm>
            <a:off x="422725" y="484260"/>
            <a:ext cx="11344027" cy="491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3D3935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4" name="Google Shape;154;p30"/>
          <p:cNvSpPr txBox="1">
            <a:spLocks noGrp="1"/>
          </p:cNvSpPr>
          <p:nvPr>
            <p:ph type="body" idx="1"/>
          </p:nvPr>
        </p:nvSpPr>
        <p:spPr>
          <a:xfrm>
            <a:off x="422721" y="2038252"/>
            <a:ext cx="5538462" cy="18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marR="0" lvl="0" indent="-304800" algn="just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rgbClr val="3D3935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304800" algn="just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rgbClr val="3D3935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marR="0" lvl="2" indent="-297180" algn="just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Arial"/>
              <a:buChar char="•"/>
              <a:defRPr sz="1200" b="0" i="0" u="none" strike="noStrike" cap="none">
                <a:solidFill>
                  <a:srgbClr val="3D3935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D10F17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D10F17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155" name="Google Shape;155;p30"/>
          <p:cNvSpPr txBox="1">
            <a:spLocks noGrp="1"/>
          </p:cNvSpPr>
          <p:nvPr>
            <p:ph type="body" idx="2"/>
          </p:nvPr>
        </p:nvSpPr>
        <p:spPr>
          <a:xfrm>
            <a:off x="6228289" y="2038252"/>
            <a:ext cx="5538462" cy="18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marR="0" lvl="0" indent="-304800" algn="just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rgbClr val="3D3935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304800" algn="just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rgbClr val="3D3935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marR="0" lvl="2" indent="-297180" algn="just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Arial"/>
              <a:buChar char="•"/>
              <a:defRPr sz="1200" b="0" i="0" u="none" strike="noStrike" cap="none">
                <a:solidFill>
                  <a:srgbClr val="3D3935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D10F17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D10F17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156" name="Google Shape;156;p30"/>
          <p:cNvSpPr txBox="1">
            <a:spLocks noGrp="1"/>
          </p:cNvSpPr>
          <p:nvPr>
            <p:ph type="body" idx="3"/>
          </p:nvPr>
        </p:nvSpPr>
        <p:spPr>
          <a:xfrm>
            <a:off x="422721" y="1680565"/>
            <a:ext cx="5538462" cy="28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D10F17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3D3935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D10F17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6576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D10F17"/>
              </a:buClr>
              <a:buSzPts val="216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D10F17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D10F17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157" name="Google Shape;157;p30"/>
          <p:cNvSpPr txBox="1">
            <a:spLocks noGrp="1"/>
          </p:cNvSpPr>
          <p:nvPr>
            <p:ph type="body" idx="4"/>
          </p:nvPr>
        </p:nvSpPr>
        <p:spPr>
          <a:xfrm>
            <a:off x="422721" y="4391186"/>
            <a:ext cx="5538462" cy="18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marR="0" lvl="0" indent="-304800" algn="just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rgbClr val="3D3935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304800" algn="just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rgbClr val="3D3935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marR="0" lvl="2" indent="-297180" algn="just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Arial"/>
              <a:buChar char="•"/>
              <a:defRPr sz="1200" b="0" i="0" u="none" strike="noStrike" cap="none">
                <a:solidFill>
                  <a:srgbClr val="3D3935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D10F17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D10F17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158" name="Google Shape;158;p30"/>
          <p:cNvSpPr txBox="1">
            <a:spLocks noGrp="1"/>
          </p:cNvSpPr>
          <p:nvPr>
            <p:ph type="body" idx="5"/>
          </p:nvPr>
        </p:nvSpPr>
        <p:spPr>
          <a:xfrm>
            <a:off x="6228289" y="4391186"/>
            <a:ext cx="5538462" cy="18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marR="0" lvl="0" indent="-304800" algn="just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rgbClr val="3D3935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304800" algn="just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rgbClr val="3D3935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marR="0" lvl="2" indent="-297180" algn="just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Arial"/>
              <a:buChar char="•"/>
              <a:defRPr sz="1200" b="0" i="0" u="none" strike="noStrike" cap="none">
                <a:solidFill>
                  <a:srgbClr val="3D3935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D10F17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D10F17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159" name="Google Shape;159;p30"/>
          <p:cNvSpPr txBox="1">
            <a:spLocks noGrp="1"/>
          </p:cNvSpPr>
          <p:nvPr>
            <p:ph type="body" idx="6"/>
          </p:nvPr>
        </p:nvSpPr>
        <p:spPr>
          <a:xfrm>
            <a:off x="422721" y="4033499"/>
            <a:ext cx="5538462" cy="28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D10F17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3D3935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D10F17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6576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D10F17"/>
              </a:buClr>
              <a:buSzPts val="216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D10F17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D10F17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160" name="Google Shape;160;p30"/>
          <p:cNvSpPr txBox="1">
            <a:spLocks noGrp="1"/>
          </p:cNvSpPr>
          <p:nvPr>
            <p:ph type="body" idx="7"/>
          </p:nvPr>
        </p:nvSpPr>
        <p:spPr>
          <a:xfrm>
            <a:off x="422721" y="1061305"/>
            <a:ext cx="11344030" cy="619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457200" marR="0" lvl="0" indent="-228600" algn="just" rtl="0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rgbClr val="D10F17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3D3935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D10F17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6576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D10F17"/>
              </a:buClr>
              <a:buSzPts val="216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D10F17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D10F17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161" name="Google Shape;161;p30"/>
          <p:cNvSpPr>
            <a:spLocks noGrp="1"/>
          </p:cNvSpPr>
          <p:nvPr>
            <p:ph type="body" idx="8"/>
          </p:nvPr>
        </p:nvSpPr>
        <p:spPr>
          <a:xfrm>
            <a:off x="423985" y="121639"/>
            <a:ext cx="806610" cy="233862"/>
          </a:xfrm>
          <a:prstGeom prst="homePlate">
            <a:avLst>
              <a:gd name="adj" fmla="val 50000"/>
            </a:avLst>
          </a:prstGeom>
          <a:solidFill>
            <a:srgbClr val="192C4F"/>
          </a:solidFill>
          <a:ln>
            <a:noFill/>
          </a:ln>
        </p:spPr>
        <p:txBody>
          <a:bodyPr spcFirstLastPara="1" wrap="square" lIns="36000" tIns="39600" rIns="36000" bIns="39600" anchor="ctr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D10F17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D10F17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6576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D10F17"/>
              </a:buClr>
              <a:buSzPts val="216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D10F17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D10F17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162" name="Google Shape;162;p30"/>
          <p:cNvSpPr txBox="1">
            <a:spLocks noGrp="1"/>
          </p:cNvSpPr>
          <p:nvPr>
            <p:ph type="body" idx="9"/>
          </p:nvPr>
        </p:nvSpPr>
        <p:spPr>
          <a:xfrm>
            <a:off x="988827" y="6306393"/>
            <a:ext cx="10611293" cy="460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>
                <a:srgbClr val="D10F17"/>
              </a:buClr>
              <a:buSzPts val="800"/>
              <a:buFont typeface="Arial"/>
              <a:buNone/>
              <a:defRPr sz="800" b="0" i="1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D10F17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6576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D10F17"/>
              </a:buClr>
              <a:buSzPts val="216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D10F17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D10F17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163" name="Google Shape;163;p30"/>
          <p:cNvSpPr txBox="1">
            <a:spLocks noGrp="1"/>
          </p:cNvSpPr>
          <p:nvPr>
            <p:ph type="body" idx="13"/>
          </p:nvPr>
        </p:nvSpPr>
        <p:spPr>
          <a:xfrm>
            <a:off x="6228289" y="1680565"/>
            <a:ext cx="5538462" cy="28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D10F17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3D3935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D10F17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6576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D10F17"/>
              </a:buClr>
              <a:buSzPts val="216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D10F17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D10F17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164" name="Google Shape;164;p30"/>
          <p:cNvSpPr txBox="1">
            <a:spLocks noGrp="1"/>
          </p:cNvSpPr>
          <p:nvPr>
            <p:ph type="body" idx="14"/>
          </p:nvPr>
        </p:nvSpPr>
        <p:spPr>
          <a:xfrm>
            <a:off x="6228289" y="4033499"/>
            <a:ext cx="5538462" cy="28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D10F17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3D3935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D10F17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6576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D10F17"/>
              </a:buClr>
              <a:buSzPts val="216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D10F17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D10F17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header | V 2X 1X">
  <p:cSld name="Subheader | V 2X 1X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1"/>
          <p:cNvSpPr txBox="1"/>
          <p:nvPr/>
        </p:nvSpPr>
        <p:spPr>
          <a:xfrm>
            <a:off x="1359879" y="-466725"/>
            <a:ext cx="577947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accent6"/>
                </a:solidFill>
                <a:latin typeface="Proxima Nova"/>
                <a:ea typeface="Proxima Nova"/>
                <a:cs typeface="Proxima Nova"/>
                <a:sym typeface="Proxima Nova"/>
              </a:rPr>
              <a:t>SUBHEADER </a:t>
            </a:r>
            <a:r>
              <a:rPr lang="en-US" sz="1800" b="0" i="0" u="none" strike="noStrike" cap="none">
                <a:solidFill>
                  <a:schemeClr val="accent6"/>
                </a:solidFill>
                <a:latin typeface="Proxima Nova"/>
                <a:ea typeface="Proxima Nova"/>
                <a:cs typeface="Proxima Nova"/>
                <a:sym typeface="Proxima Nova"/>
              </a:rPr>
              <a:t>|</a:t>
            </a:r>
            <a:r>
              <a:rPr lang="en-US" sz="1800" b="1" i="0" u="none" strike="noStrike" cap="none">
                <a:solidFill>
                  <a:schemeClr val="accent6"/>
                </a:solidFill>
                <a:latin typeface="Proxima Nova"/>
                <a:ea typeface="Proxima Nova"/>
                <a:cs typeface="Proxima Nova"/>
                <a:sym typeface="Proxima Nova"/>
              </a:rPr>
              <a:t> V 2X 1X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31"/>
          <p:cNvSpPr txBox="1">
            <a:spLocks noGrp="1"/>
          </p:cNvSpPr>
          <p:nvPr>
            <p:ph type="title"/>
          </p:nvPr>
        </p:nvSpPr>
        <p:spPr>
          <a:xfrm>
            <a:off x="422725" y="484260"/>
            <a:ext cx="11344027" cy="491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3D3935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8" name="Google Shape;168;p31"/>
          <p:cNvSpPr txBox="1">
            <a:spLocks noGrp="1"/>
          </p:cNvSpPr>
          <p:nvPr>
            <p:ph type="body" idx="1"/>
          </p:nvPr>
        </p:nvSpPr>
        <p:spPr>
          <a:xfrm>
            <a:off x="422721" y="2038252"/>
            <a:ext cx="5538462" cy="18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marR="0" lvl="0" indent="-304800" algn="just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rgbClr val="3D3935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304800" algn="just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rgbClr val="3D3935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marR="0" lvl="2" indent="-297180" algn="just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Arial"/>
              <a:buChar char="•"/>
              <a:defRPr sz="1200" b="0" i="0" u="none" strike="noStrike" cap="none">
                <a:solidFill>
                  <a:srgbClr val="3D3935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D10F17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D10F17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169" name="Google Shape;169;p31"/>
          <p:cNvSpPr txBox="1">
            <a:spLocks noGrp="1"/>
          </p:cNvSpPr>
          <p:nvPr>
            <p:ph type="body" idx="2"/>
          </p:nvPr>
        </p:nvSpPr>
        <p:spPr>
          <a:xfrm>
            <a:off x="6228289" y="2038252"/>
            <a:ext cx="5538462" cy="4188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marR="0" lvl="0" indent="-304800" algn="just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rgbClr val="3D3935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304800" algn="just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rgbClr val="3D3935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marR="0" lvl="2" indent="-297180" algn="just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Arial"/>
              <a:buChar char="•"/>
              <a:defRPr sz="1200" b="0" i="0" u="none" strike="noStrike" cap="none">
                <a:solidFill>
                  <a:srgbClr val="3D3935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D10F17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D10F17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170" name="Google Shape;170;p31"/>
          <p:cNvSpPr txBox="1">
            <a:spLocks noGrp="1"/>
          </p:cNvSpPr>
          <p:nvPr>
            <p:ph type="body" idx="3"/>
          </p:nvPr>
        </p:nvSpPr>
        <p:spPr>
          <a:xfrm>
            <a:off x="422721" y="1680565"/>
            <a:ext cx="5538462" cy="28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D10F17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3D3935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D10F17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6576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D10F17"/>
              </a:buClr>
              <a:buSzPts val="216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D10F17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D10F17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171" name="Google Shape;171;p31"/>
          <p:cNvSpPr txBox="1">
            <a:spLocks noGrp="1"/>
          </p:cNvSpPr>
          <p:nvPr>
            <p:ph type="body" idx="4"/>
          </p:nvPr>
        </p:nvSpPr>
        <p:spPr>
          <a:xfrm>
            <a:off x="422721" y="4391186"/>
            <a:ext cx="5538462" cy="18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marR="0" lvl="0" indent="-304800" algn="just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rgbClr val="3D3935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304800" algn="just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rgbClr val="3D3935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marR="0" lvl="2" indent="-297180" algn="just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Arial"/>
              <a:buChar char="•"/>
              <a:defRPr sz="1200" b="0" i="0" u="none" strike="noStrike" cap="none">
                <a:solidFill>
                  <a:srgbClr val="3D3935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D10F17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D10F17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172" name="Google Shape;172;p31"/>
          <p:cNvSpPr txBox="1">
            <a:spLocks noGrp="1"/>
          </p:cNvSpPr>
          <p:nvPr>
            <p:ph type="body" idx="5"/>
          </p:nvPr>
        </p:nvSpPr>
        <p:spPr>
          <a:xfrm>
            <a:off x="422721" y="4033499"/>
            <a:ext cx="5538462" cy="28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D10F17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3D3935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D10F17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6576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D10F17"/>
              </a:buClr>
              <a:buSzPts val="216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D10F17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D10F17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173" name="Google Shape;173;p31"/>
          <p:cNvSpPr txBox="1">
            <a:spLocks noGrp="1"/>
          </p:cNvSpPr>
          <p:nvPr>
            <p:ph type="body" idx="6"/>
          </p:nvPr>
        </p:nvSpPr>
        <p:spPr>
          <a:xfrm>
            <a:off x="422721" y="1061305"/>
            <a:ext cx="11344030" cy="619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457200" marR="0" lvl="0" indent="-228600" algn="just" rtl="0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rgbClr val="D10F17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3D3935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D10F17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6576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D10F17"/>
              </a:buClr>
              <a:buSzPts val="216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D10F17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D10F17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174" name="Google Shape;174;p31"/>
          <p:cNvSpPr>
            <a:spLocks noGrp="1"/>
          </p:cNvSpPr>
          <p:nvPr>
            <p:ph type="body" idx="7"/>
          </p:nvPr>
        </p:nvSpPr>
        <p:spPr>
          <a:xfrm>
            <a:off x="423985" y="121639"/>
            <a:ext cx="806610" cy="233862"/>
          </a:xfrm>
          <a:prstGeom prst="homePlate">
            <a:avLst>
              <a:gd name="adj" fmla="val 50000"/>
            </a:avLst>
          </a:prstGeom>
          <a:solidFill>
            <a:srgbClr val="192C4F"/>
          </a:solidFill>
          <a:ln>
            <a:noFill/>
          </a:ln>
        </p:spPr>
        <p:txBody>
          <a:bodyPr spcFirstLastPara="1" wrap="square" lIns="36000" tIns="39600" rIns="36000" bIns="39600" anchor="ctr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D10F17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D10F17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6576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D10F17"/>
              </a:buClr>
              <a:buSzPts val="216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D10F17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D10F17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175" name="Google Shape;175;p31"/>
          <p:cNvSpPr txBox="1">
            <a:spLocks noGrp="1"/>
          </p:cNvSpPr>
          <p:nvPr>
            <p:ph type="body" idx="8"/>
          </p:nvPr>
        </p:nvSpPr>
        <p:spPr>
          <a:xfrm>
            <a:off x="988827" y="6306393"/>
            <a:ext cx="10611293" cy="460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>
                <a:srgbClr val="D10F17"/>
              </a:buClr>
              <a:buSzPts val="800"/>
              <a:buFont typeface="Arial"/>
              <a:buNone/>
              <a:defRPr sz="800" b="0" i="1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D10F17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6576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D10F17"/>
              </a:buClr>
              <a:buSzPts val="216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D10F17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D10F17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176" name="Google Shape;176;p31"/>
          <p:cNvSpPr txBox="1">
            <a:spLocks noGrp="1"/>
          </p:cNvSpPr>
          <p:nvPr>
            <p:ph type="body" idx="9"/>
          </p:nvPr>
        </p:nvSpPr>
        <p:spPr>
          <a:xfrm>
            <a:off x="6228151" y="1680565"/>
            <a:ext cx="5538462" cy="28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D10F17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3D3935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D10F17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6576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D10F17"/>
              </a:buClr>
              <a:buSzPts val="216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D10F17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D10F17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CO">
  <p:cSld name="BLANCO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5"/>
          <p:cNvSpPr txBox="1"/>
          <p:nvPr/>
        </p:nvSpPr>
        <p:spPr>
          <a:xfrm>
            <a:off x="1359879" y="-466725"/>
            <a:ext cx="577947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accent6"/>
                </a:solidFill>
                <a:latin typeface="Proxima Nova"/>
                <a:ea typeface="Proxima Nova"/>
                <a:cs typeface="Proxima Nova"/>
                <a:sym typeface="Proxima Nova"/>
              </a:rPr>
              <a:t>BLANCO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15"/>
          <p:cNvSpPr txBox="1">
            <a:spLocks noGrp="1"/>
          </p:cNvSpPr>
          <p:nvPr>
            <p:ph type="title"/>
          </p:nvPr>
        </p:nvSpPr>
        <p:spPr>
          <a:xfrm>
            <a:off x="422725" y="484260"/>
            <a:ext cx="11344027" cy="491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3D3935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Google Shape;33;p15"/>
          <p:cNvSpPr txBox="1">
            <a:spLocks noGrp="1"/>
          </p:cNvSpPr>
          <p:nvPr>
            <p:ph type="body" idx="1"/>
          </p:nvPr>
        </p:nvSpPr>
        <p:spPr>
          <a:xfrm>
            <a:off x="988827" y="6306393"/>
            <a:ext cx="10611293" cy="460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>
                <a:srgbClr val="D10F17"/>
              </a:buClr>
              <a:buSzPts val="800"/>
              <a:buFont typeface="Arial"/>
              <a:buNone/>
              <a:defRPr sz="800" b="0" i="1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D10F17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6576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D10F17"/>
              </a:buClr>
              <a:buSzPts val="216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D10F17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D10F17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34" name="Google Shape;34;p15"/>
          <p:cNvSpPr>
            <a:spLocks noGrp="1"/>
          </p:cNvSpPr>
          <p:nvPr>
            <p:ph type="body" idx="2"/>
          </p:nvPr>
        </p:nvSpPr>
        <p:spPr>
          <a:xfrm>
            <a:off x="423985" y="121639"/>
            <a:ext cx="806610" cy="233862"/>
          </a:xfrm>
          <a:prstGeom prst="homePlate">
            <a:avLst>
              <a:gd name="adj" fmla="val 50000"/>
            </a:avLst>
          </a:prstGeom>
          <a:solidFill>
            <a:srgbClr val="192C4F"/>
          </a:solidFill>
          <a:ln>
            <a:noFill/>
          </a:ln>
        </p:spPr>
        <p:txBody>
          <a:bodyPr spcFirstLastPara="1" wrap="square" lIns="36000" tIns="39600" rIns="36000" bIns="39600" anchor="ctr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D10F17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D10F17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6576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D10F17"/>
              </a:buClr>
              <a:buSzPts val="216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D10F17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D10F17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header | 1X 2X">
  <p:cSld name="Subheader | 1X 2X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2"/>
          <p:cNvSpPr txBox="1"/>
          <p:nvPr/>
        </p:nvSpPr>
        <p:spPr>
          <a:xfrm>
            <a:off x="1359879" y="-466725"/>
            <a:ext cx="577947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accent6"/>
                </a:solidFill>
                <a:latin typeface="Proxima Nova"/>
                <a:ea typeface="Proxima Nova"/>
                <a:cs typeface="Proxima Nova"/>
                <a:sym typeface="Proxima Nova"/>
              </a:rPr>
              <a:t>SUBHEADER </a:t>
            </a:r>
            <a:r>
              <a:rPr lang="en-US" sz="1800" b="0" i="0" u="none" strike="noStrike" cap="none">
                <a:solidFill>
                  <a:schemeClr val="accent6"/>
                </a:solidFill>
                <a:latin typeface="Proxima Nova"/>
                <a:ea typeface="Proxima Nova"/>
                <a:cs typeface="Proxima Nova"/>
                <a:sym typeface="Proxima Nova"/>
              </a:rPr>
              <a:t>|</a:t>
            </a:r>
            <a:r>
              <a:rPr lang="en-US" sz="1800" b="1" i="0" u="none" strike="noStrike" cap="none">
                <a:solidFill>
                  <a:schemeClr val="accent6"/>
                </a:solidFill>
                <a:latin typeface="Proxima Nova"/>
                <a:ea typeface="Proxima Nova"/>
                <a:cs typeface="Proxima Nova"/>
                <a:sym typeface="Proxima Nova"/>
              </a:rPr>
              <a:t> V 1X 2X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32"/>
          <p:cNvSpPr txBox="1">
            <a:spLocks noGrp="1"/>
          </p:cNvSpPr>
          <p:nvPr>
            <p:ph type="title"/>
          </p:nvPr>
        </p:nvSpPr>
        <p:spPr>
          <a:xfrm>
            <a:off x="422725" y="484260"/>
            <a:ext cx="11344027" cy="491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3D3935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0" name="Google Shape;180;p32"/>
          <p:cNvSpPr txBox="1">
            <a:spLocks noGrp="1"/>
          </p:cNvSpPr>
          <p:nvPr>
            <p:ph type="body" idx="1"/>
          </p:nvPr>
        </p:nvSpPr>
        <p:spPr>
          <a:xfrm>
            <a:off x="422721" y="2038252"/>
            <a:ext cx="5538462" cy="4188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marR="0" lvl="0" indent="-304800" algn="just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rgbClr val="3D3935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304800" algn="just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rgbClr val="3D3935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marR="0" lvl="2" indent="-297180" algn="just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Arial"/>
              <a:buChar char="•"/>
              <a:defRPr sz="1200" b="0" i="0" u="none" strike="noStrike" cap="none">
                <a:solidFill>
                  <a:srgbClr val="3D3935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D10F17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D10F17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181" name="Google Shape;181;p32"/>
          <p:cNvSpPr txBox="1">
            <a:spLocks noGrp="1"/>
          </p:cNvSpPr>
          <p:nvPr>
            <p:ph type="body" idx="2"/>
          </p:nvPr>
        </p:nvSpPr>
        <p:spPr>
          <a:xfrm>
            <a:off x="6228289" y="2038252"/>
            <a:ext cx="5538462" cy="18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marR="0" lvl="0" indent="-304800" algn="just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rgbClr val="3D3935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304800" algn="just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rgbClr val="3D3935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marR="0" lvl="2" indent="-297180" algn="just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Arial"/>
              <a:buChar char="•"/>
              <a:defRPr sz="1200" b="0" i="0" u="none" strike="noStrike" cap="none">
                <a:solidFill>
                  <a:srgbClr val="3D3935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D10F17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D10F17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182" name="Google Shape;182;p32"/>
          <p:cNvSpPr txBox="1">
            <a:spLocks noGrp="1"/>
          </p:cNvSpPr>
          <p:nvPr>
            <p:ph type="body" idx="3"/>
          </p:nvPr>
        </p:nvSpPr>
        <p:spPr>
          <a:xfrm>
            <a:off x="422721" y="1680565"/>
            <a:ext cx="5538462" cy="28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D10F17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3D3935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D10F17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6576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D10F17"/>
              </a:buClr>
              <a:buSzPts val="216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D10F17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D10F17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183" name="Google Shape;183;p32"/>
          <p:cNvSpPr txBox="1">
            <a:spLocks noGrp="1"/>
          </p:cNvSpPr>
          <p:nvPr>
            <p:ph type="body" idx="4"/>
          </p:nvPr>
        </p:nvSpPr>
        <p:spPr>
          <a:xfrm>
            <a:off x="6228289" y="4391186"/>
            <a:ext cx="5538462" cy="18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marR="0" lvl="0" indent="-304800" algn="just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rgbClr val="3D3935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304800" algn="just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rgbClr val="3D3935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marR="0" lvl="2" indent="-297180" algn="just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Arial"/>
              <a:buChar char="•"/>
              <a:defRPr sz="1200" b="0" i="0" u="none" strike="noStrike" cap="none">
                <a:solidFill>
                  <a:srgbClr val="3D3935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D10F17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D10F17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184" name="Google Shape;184;p32"/>
          <p:cNvSpPr txBox="1">
            <a:spLocks noGrp="1"/>
          </p:cNvSpPr>
          <p:nvPr>
            <p:ph type="body" idx="5"/>
          </p:nvPr>
        </p:nvSpPr>
        <p:spPr>
          <a:xfrm>
            <a:off x="422721" y="1061305"/>
            <a:ext cx="11344030" cy="619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457200" marR="0" lvl="0" indent="-228600" algn="just" rtl="0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rgbClr val="D10F17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3D3935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D10F17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6576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D10F17"/>
              </a:buClr>
              <a:buSzPts val="216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D10F17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D10F17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185" name="Google Shape;185;p32"/>
          <p:cNvSpPr>
            <a:spLocks noGrp="1"/>
          </p:cNvSpPr>
          <p:nvPr>
            <p:ph type="body" idx="6"/>
          </p:nvPr>
        </p:nvSpPr>
        <p:spPr>
          <a:xfrm>
            <a:off x="423985" y="121639"/>
            <a:ext cx="806610" cy="233862"/>
          </a:xfrm>
          <a:prstGeom prst="homePlate">
            <a:avLst>
              <a:gd name="adj" fmla="val 50000"/>
            </a:avLst>
          </a:prstGeom>
          <a:solidFill>
            <a:srgbClr val="192C4F"/>
          </a:solidFill>
          <a:ln>
            <a:noFill/>
          </a:ln>
        </p:spPr>
        <p:txBody>
          <a:bodyPr spcFirstLastPara="1" wrap="square" lIns="36000" tIns="39600" rIns="36000" bIns="39600" anchor="ctr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D10F17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D10F17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6576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D10F17"/>
              </a:buClr>
              <a:buSzPts val="216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D10F17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D10F17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186" name="Google Shape;186;p32"/>
          <p:cNvSpPr txBox="1">
            <a:spLocks noGrp="1"/>
          </p:cNvSpPr>
          <p:nvPr>
            <p:ph type="body" idx="7"/>
          </p:nvPr>
        </p:nvSpPr>
        <p:spPr>
          <a:xfrm>
            <a:off x="988827" y="6306393"/>
            <a:ext cx="10611293" cy="460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>
                <a:srgbClr val="D10F17"/>
              </a:buClr>
              <a:buSzPts val="800"/>
              <a:buFont typeface="Arial"/>
              <a:buNone/>
              <a:defRPr sz="800" b="0" i="1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D10F17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6576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D10F17"/>
              </a:buClr>
              <a:buSzPts val="216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D10F17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D10F17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187" name="Google Shape;187;p32"/>
          <p:cNvSpPr txBox="1">
            <a:spLocks noGrp="1"/>
          </p:cNvSpPr>
          <p:nvPr>
            <p:ph type="body" idx="8"/>
          </p:nvPr>
        </p:nvSpPr>
        <p:spPr>
          <a:xfrm>
            <a:off x="6228289" y="1680565"/>
            <a:ext cx="5538462" cy="28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D10F17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3D3935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D10F17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6576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D10F17"/>
              </a:buClr>
              <a:buSzPts val="216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D10F17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D10F17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188" name="Google Shape;188;p32"/>
          <p:cNvSpPr txBox="1">
            <a:spLocks noGrp="1"/>
          </p:cNvSpPr>
          <p:nvPr>
            <p:ph type="body" idx="9"/>
          </p:nvPr>
        </p:nvSpPr>
        <p:spPr>
          <a:xfrm>
            <a:off x="6228289" y="4033499"/>
            <a:ext cx="5538462" cy="28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D10F17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3D3935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D10F17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6576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D10F17"/>
              </a:buClr>
              <a:buSzPts val="216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D10F17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D10F17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header | V 2X">
  <p:cSld name="Subheader | V 2X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3"/>
          <p:cNvSpPr txBox="1"/>
          <p:nvPr/>
        </p:nvSpPr>
        <p:spPr>
          <a:xfrm>
            <a:off x="1359879" y="-466725"/>
            <a:ext cx="577947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accent6"/>
                </a:solidFill>
                <a:latin typeface="Proxima Nova"/>
                <a:ea typeface="Proxima Nova"/>
                <a:cs typeface="Proxima Nova"/>
                <a:sym typeface="Proxima Nova"/>
              </a:rPr>
              <a:t>SUBHEADER </a:t>
            </a:r>
            <a:r>
              <a:rPr lang="en-US" sz="1800" b="0" i="0" u="none" strike="noStrike" cap="none">
                <a:solidFill>
                  <a:schemeClr val="accent6"/>
                </a:solidFill>
                <a:latin typeface="Proxima Nova"/>
                <a:ea typeface="Proxima Nova"/>
                <a:cs typeface="Proxima Nova"/>
                <a:sym typeface="Proxima Nova"/>
              </a:rPr>
              <a:t>|</a:t>
            </a:r>
            <a:r>
              <a:rPr lang="en-US" sz="1800" b="1" i="0" u="none" strike="noStrike" cap="none">
                <a:solidFill>
                  <a:schemeClr val="accent6"/>
                </a:solidFill>
                <a:latin typeface="Proxima Nova"/>
                <a:ea typeface="Proxima Nova"/>
                <a:cs typeface="Proxima Nova"/>
                <a:sym typeface="Proxima Nova"/>
              </a:rPr>
              <a:t> V 2X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33"/>
          <p:cNvSpPr txBox="1">
            <a:spLocks noGrp="1"/>
          </p:cNvSpPr>
          <p:nvPr>
            <p:ph type="title"/>
          </p:nvPr>
        </p:nvSpPr>
        <p:spPr>
          <a:xfrm>
            <a:off x="422725" y="484260"/>
            <a:ext cx="11344027" cy="491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3D3935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2" name="Google Shape;192;p33"/>
          <p:cNvSpPr txBox="1">
            <a:spLocks noGrp="1"/>
          </p:cNvSpPr>
          <p:nvPr>
            <p:ph type="body" idx="1"/>
          </p:nvPr>
        </p:nvSpPr>
        <p:spPr>
          <a:xfrm>
            <a:off x="422721" y="2038252"/>
            <a:ext cx="5538462" cy="4188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marR="0" lvl="0" indent="-304800" algn="just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rgbClr val="3D3935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304800" algn="just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rgbClr val="3D3935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marR="0" lvl="2" indent="-297180" algn="just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Arial"/>
              <a:buChar char="•"/>
              <a:defRPr sz="1200" b="0" i="0" u="none" strike="noStrike" cap="none">
                <a:solidFill>
                  <a:srgbClr val="3D3935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D10F17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D10F17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193" name="Google Shape;193;p33"/>
          <p:cNvSpPr txBox="1">
            <a:spLocks noGrp="1"/>
          </p:cNvSpPr>
          <p:nvPr>
            <p:ph type="body" idx="2"/>
          </p:nvPr>
        </p:nvSpPr>
        <p:spPr>
          <a:xfrm>
            <a:off x="422721" y="1680565"/>
            <a:ext cx="5538462" cy="28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D10F17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3D3935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D10F17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6576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D10F17"/>
              </a:buClr>
              <a:buSzPts val="216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D10F17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D10F17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194" name="Google Shape;194;p33"/>
          <p:cNvSpPr txBox="1">
            <a:spLocks noGrp="1"/>
          </p:cNvSpPr>
          <p:nvPr>
            <p:ph type="body" idx="3"/>
          </p:nvPr>
        </p:nvSpPr>
        <p:spPr>
          <a:xfrm>
            <a:off x="6228289" y="2038252"/>
            <a:ext cx="5538462" cy="4188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marR="0" lvl="0" indent="-304800" algn="just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rgbClr val="3D3935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304800" algn="just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rgbClr val="3D3935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marR="0" lvl="2" indent="-297180" algn="just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Arial"/>
              <a:buChar char="•"/>
              <a:defRPr sz="1200" b="0" i="0" u="none" strike="noStrike" cap="none">
                <a:solidFill>
                  <a:srgbClr val="3D3935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D10F17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D10F17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195" name="Google Shape;195;p33"/>
          <p:cNvSpPr txBox="1">
            <a:spLocks noGrp="1"/>
          </p:cNvSpPr>
          <p:nvPr>
            <p:ph type="body" idx="4"/>
          </p:nvPr>
        </p:nvSpPr>
        <p:spPr>
          <a:xfrm>
            <a:off x="422721" y="1061305"/>
            <a:ext cx="11344030" cy="619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457200" marR="0" lvl="0" indent="-228600" algn="just" rtl="0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rgbClr val="D10F17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3D3935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D10F17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6576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D10F17"/>
              </a:buClr>
              <a:buSzPts val="216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D10F17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D10F17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196" name="Google Shape;196;p33"/>
          <p:cNvSpPr>
            <a:spLocks noGrp="1"/>
          </p:cNvSpPr>
          <p:nvPr>
            <p:ph type="body" idx="5"/>
          </p:nvPr>
        </p:nvSpPr>
        <p:spPr>
          <a:xfrm>
            <a:off x="423985" y="121639"/>
            <a:ext cx="806610" cy="233862"/>
          </a:xfrm>
          <a:prstGeom prst="homePlate">
            <a:avLst>
              <a:gd name="adj" fmla="val 50000"/>
            </a:avLst>
          </a:prstGeom>
          <a:solidFill>
            <a:srgbClr val="192C4F"/>
          </a:solidFill>
          <a:ln>
            <a:noFill/>
          </a:ln>
        </p:spPr>
        <p:txBody>
          <a:bodyPr spcFirstLastPara="1" wrap="square" lIns="36000" tIns="39600" rIns="36000" bIns="39600" anchor="ctr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D10F17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D10F17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6576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D10F17"/>
              </a:buClr>
              <a:buSzPts val="216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D10F17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D10F17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197" name="Google Shape;197;p33"/>
          <p:cNvSpPr txBox="1">
            <a:spLocks noGrp="1"/>
          </p:cNvSpPr>
          <p:nvPr>
            <p:ph type="body" idx="6"/>
          </p:nvPr>
        </p:nvSpPr>
        <p:spPr>
          <a:xfrm>
            <a:off x="988827" y="6306393"/>
            <a:ext cx="10611293" cy="460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>
                <a:srgbClr val="D10F17"/>
              </a:buClr>
              <a:buSzPts val="800"/>
              <a:buFont typeface="Arial"/>
              <a:buNone/>
              <a:defRPr sz="800" b="0" i="1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D10F17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6576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D10F17"/>
              </a:buClr>
              <a:buSzPts val="216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D10F17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D10F17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198" name="Google Shape;198;p33"/>
          <p:cNvSpPr txBox="1">
            <a:spLocks noGrp="1"/>
          </p:cNvSpPr>
          <p:nvPr>
            <p:ph type="body" idx="7"/>
          </p:nvPr>
        </p:nvSpPr>
        <p:spPr>
          <a:xfrm>
            <a:off x="6228289" y="1680565"/>
            <a:ext cx="5538462" cy="28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D10F17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3D3935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D10F17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6576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D10F17"/>
              </a:buClr>
              <a:buSzPts val="216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D10F17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D10F17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header | H 2X 1X">
  <p:cSld name="Subheader | H 2X 1X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4"/>
          <p:cNvSpPr txBox="1"/>
          <p:nvPr/>
        </p:nvSpPr>
        <p:spPr>
          <a:xfrm>
            <a:off x="1359879" y="-466725"/>
            <a:ext cx="577947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accent6"/>
                </a:solidFill>
                <a:latin typeface="Proxima Nova"/>
                <a:ea typeface="Proxima Nova"/>
                <a:cs typeface="Proxima Nova"/>
                <a:sym typeface="Proxima Nova"/>
              </a:rPr>
              <a:t>SUBHEADER </a:t>
            </a:r>
            <a:r>
              <a:rPr lang="en-US" sz="1800" b="0" i="0" u="none" strike="noStrike" cap="none">
                <a:solidFill>
                  <a:schemeClr val="accent6"/>
                </a:solidFill>
                <a:latin typeface="Proxima Nova"/>
                <a:ea typeface="Proxima Nova"/>
                <a:cs typeface="Proxima Nova"/>
                <a:sym typeface="Proxima Nova"/>
              </a:rPr>
              <a:t>|</a:t>
            </a:r>
            <a:r>
              <a:rPr lang="en-US" sz="1800" b="1" i="0" u="none" strike="noStrike" cap="none">
                <a:solidFill>
                  <a:schemeClr val="accent6"/>
                </a:solidFill>
                <a:latin typeface="Proxima Nova"/>
                <a:ea typeface="Proxima Nova"/>
                <a:cs typeface="Proxima Nova"/>
                <a:sym typeface="Proxima Nova"/>
              </a:rPr>
              <a:t> H 2X 1X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34"/>
          <p:cNvSpPr txBox="1">
            <a:spLocks noGrp="1"/>
          </p:cNvSpPr>
          <p:nvPr>
            <p:ph type="title"/>
          </p:nvPr>
        </p:nvSpPr>
        <p:spPr>
          <a:xfrm>
            <a:off x="422725" y="484260"/>
            <a:ext cx="11344027" cy="491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3D3935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2" name="Google Shape;202;p34"/>
          <p:cNvSpPr txBox="1">
            <a:spLocks noGrp="1"/>
          </p:cNvSpPr>
          <p:nvPr>
            <p:ph type="body" idx="1"/>
          </p:nvPr>
        </p:nvSpPr>
        <p:spPr>
          <a:xfrm>
            <a:off x="422721" y="2038252"/>
            <a:ext cx="5538462" cy="18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marR="0" lvl="0" indent="-304800" algn="just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rgbClr val="3D3935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304800" algn="just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rgbClr val="3D3935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marR="0" lvl="2" indent="-297180" algn="just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Arial"/>
              <a:buChar char="•"/>
              <a:defRPr sz="1200" b="0" i="0" u="none" strike="noStrike" cap="none">
                <a:solidFill>
                  <a:srgbClr val="3D3935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D10F17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D10F17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203" name="Google Shape;203;p34"/>
          <p:cNvSpPr txBox="1">
            <a:spLocks noGrp="1"/>
          </p:cNvSpPr>
          <p:nvPr>
            <p:ph type="body" idx="2"/>
          </p:nvPr>
        </p:nvSpPr>
        <p:spPr>
          <a:xfrm>
            <a:off x="6228289" y="2038252"/>
            <a:ext cx="5538462" cy="18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marR="0" lvl="0" indent="-304800" algn="just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rgbClr val="3D3935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304800" algn="just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rgbClr val="3D3935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marR="0" lvl="2" indent="-297180" algn="just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Arial"/>
              <a:buChar char="•"/>
              <a:defRPr sz="1200" b="0" i="0" u="none" strike="noStrike" cap="none">
                <a:solidFill>
                  <a:srgbClr val="3D3935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D10F17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D10F17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204" name="Google Shape;204;p34"/>
          <p:cNvSpPr txBox="1">
            <a:spLocks noGrp="1"/>
          </p:cNvSpPr>
          <p:nvPr>
            <p:ph type="body" idx="3"/>
          </p:nvPr>
        </p:nvSpPr>
        <p:spPr>
          <a:xfrm>
            <a:off x="422721" y="1680565"/>
            <a:ext cx="5538462" cy="28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D10F17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3D3935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D10F17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6576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D10F17"/>
              </a:buClr>
              <a:buSzPts val="216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D10F17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D10F17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205" name="Google Shape;205;p34"/>
          <p:cNvSpPr txBox="1">
            <a:spLocks noGrp="1"/>
          </p:cNvSpPr>
          <p:nvPr>
            <p:ph type="body" idx="4"/>
          </p:nvPr>
        </p:nvSpPr>
        <p:spPr>
          <a:xfrm>
            <a:off x="422721" y="4391186"/>
            <a:ext cx="11342769" cy="18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marR="0" lvl="0" indent="-304800" algn="just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rgbClr val="3D3935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304800" algn="just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rgbClr val="3D3935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marR="0" lvl="2" indent="-297180" algn="just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Arial"/>
              <a:buChar char="•"/>
              <a:defRPr sz="1200" b="0" i="0" u="none" strike="noStrike" cap="none">
                <a:solidFill>
                  <a:srgbClr val="3D3935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D10F17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D10F17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206" name="Google Shape;206;p34"/>
          <p:cNvSpPr txBox="1">
            <a:spLocks noGrp="1"/>
          </p:cNvSpPr>
          <p:nvPr>
            <p:ph type="body" idx="5"/>
          </p:nvPr>
        </p:nvSpPr>
        <p:spPr>
          <a:xfrm>
            <a:off x="422721" y="4033499"/>
            <a:ext cx="11342769" cy="28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D10F17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3D3935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D10F17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6576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D10F17"/>
              </a:buClr>
              <a:buSzPts val="216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D10F17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D10F17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207" name="Google Shape;207;p34"/>
          <p:cNvSpPr txBox="1">
            <a:spLocks noGrp="1"/>
          </p:cNvSpPr>
          <p:nvPr>
            <p:ph type="body" idx="6"/>
          </p:nvPr>
        </p:nvSpPr>
        <p:spPr>
          <a:xfrm>
            <a:off x="422721" y="1061305"/>
            <a:ext cx="11344030" cy="619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457200" marR="0" lvl="0" indent="-228600" algn="just" rtl="0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rgbClr val="D10F17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3D3935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D10F17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6576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D10F17"/>
              </a:buClr>
              <a:buSzPts val="216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D10F17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D10F17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208" name="Google Shape;208;p34"/>
          <p:cNvSpPr>
            <a:spLocks noGrp="1"/>
          </p:cNvSpPr>
          <p:nvPr>
            <p:ph type="body" idx="7"/>
          </p:nvPr>
        </p:nvSpPr>
        <p:spPr>
          <a:xfrm>
            <a:off x="423985" y="121639"/>
            <a:ext cx="806610" cy="233862"/>
          </a:xfrm>
          <a:prstGeom prst="homePlate">
            <a:avLst>
              <a:gd name="adj" fmla="val 50000"/>
            </a:avLst>
          </a:prstGeom>
          <a:solidFill>
            <a:srgbClr val="192C4F"/>
          </a:solidFill>
          <a:ln>
            <a:noFill/>
          </a:ln>
        </p:spPr>
        <p:txBody>
          <a:bodyPr spcFirstLastPara="1" wrap="square" lIns="36000" tIns="39600" rIns="36000" bIns="39600" anchor="ctr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D10F17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D10F17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6576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D10F17"/>
              </a:buClr>
              <a:buSzPts val="216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D10F17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D10F17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209" name="Google Shape;209;p34"/>
          <p:cNvSpPr txBox="1">
            <a:spLocks noGrp="1"/>
          </p:cNvSpPr>
          <p:nvPr>
            <p:ph type="body" idx="8"/>
          </p:nvPr>
        </p:nvSpPr>
        <p:spPr>
          <a:xfrm>
            <a:off x="988827" y="6306393"/>
            <a:ext cx="10611293" cy="460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>
                <a:srgbClr val="D10F17"/>
              </a:buClr>
              <a:buSzPts val="800"/>
              <a:buFont typeface="Arial"/>
              <a:buNone/>
              <a:defRPr sz="800" b="0" i="1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D10F17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6576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D10F17"/>
              </a:buClr>
              <a:buSzPts val="216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D10F17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D10F17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210" name="Google Shape;210;p34"/>
          <p:cNvSpPr txBox="1">
            <a:spLocks noGrp="1"/>
          </p:cNvSpPr>
          <p:nvPr>
            <p:ph type="body" idx="9"/>
          </p:nvPr>
        </p:nvSpPr>
        <p:spPr>
          <a:xfrm>
            <a:off x="6228289" y="1680565"/>
            <a:ext cx="5538462" cy="28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D10F17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3D3935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D10F17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6576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D10F17"/>
              </a:buClr>
              <a:buSzPts val="216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D10F17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D10F17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header | H 1x 2x">
  <p:cSld name="Subheader | H 1x 2x"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5"/>
          <p:cNvSpPr txBox="1"/>
          <p:nvPr/>
        </p:nvSpPr>
        <p:spPr>
          <a:xfrm>
            <a:off x="1359879" y="-466725"/>
            <a:ext cx="577947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accent6"/>
                </a:solidFill>
                <a:latin typeface="Proxima Nova"/>
                <a:ea typeface="Proxima Nova"/>
                <a:cs typeface="Proxima Nova"/>
                <a:sym typeface="Proxima Nova"/>
              </a:rPr>
              <a:t>SUBHEADER </a:t>
            </a:r>
            <a:r>
              <a:rPr lang="en-US" sz="1800" b="0" i="0" u="none" strike="noStrike" cap="none">
                <a:solidFill>
                  <a:schemeClr val="accent6"/>
                </a:solidFill>
                <a:latin typeface="Proxima Nova"/>
                <a:ea typeface="Proxima Nova"/>
                <a:cs typeface="Proxima Nova"/>
                <a:sym typeface="Proxima Nova"/>
              </a:rPr>
              <a:t>|</a:t>
            </a:r>
            <a:r>
              <a:rPr lang="en-US" sz="1800" b="1" i="0" u="none" strike="noStrike" cap="none">
                <a:solidFill>
                  <a:schemeClr val="accent6"/>
                </a:solidFill>
                <a:latin typeface="Proxima Nova"/>
                <a:ea typeface="Proxima Nova"/>
                <a:cs typeface="Proxima Nova"/>
                <a:sym typeface="Proxima Nova"/>
              </a:rPr>
              <a:t> H 1X 2X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35"/>
          <p:cNvSpPr txBox="1">
            <a:spLocks noGrp="1"/>
          </p:cNvSpPr>
          <p:nvPr>
            <p:ph type="title"/>
          </p:nvPr>
        </p:nvSpPr>
        <p:spPr>
          <a:xfrm>
            <a:off x="422725" y="484260"/>
            <a:ext cx="11344027" cy="491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3D3935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4" name="Google Shape;214;p35"/>
          <p:cNvSpPr txBox="1">
            <a:spLocks noGrp="1"/>
          </p:cNvSpPr>
          <p:nvPr>
            <p:ph type="body" idx="1"/>
          </p:nvPr>
        </p:nvSpPr>
        <p:spPr>
          <a:xfrm>
            <a:off x="422721" y="2038252"/>
            <a:ext cx="11342769" cy="18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marR="0" lvl="0" indent="-304800" algn="just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rgbClr val="3D3935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304800" algn="just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rgbClr val="3D3935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marR="0" lvl="2" indent="-297180" algn="just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Arial"/>
              <a:buChar char="•"/>
              <a:defRPr sz="1200" b="0" i="0" u="none" strike="noStrike" cap="none">
                <a:solidFill>
                  <a:srgbClr val="3D3935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D10F17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D10F17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215" name="Google Shape;215;p35"/>
          <p:cNvSpPr txBox="1">
            <a:spLocks noGrp="1"/>
          </p:cNvSpPr>
          <p:nvPr>
            <p:ph type="body" idx="2"/>
          </p:nvPr>
        </p:nvSpPr>
        <p:spPr>
          <a:xfrm>
            <a:off x="422721" y="1680565"/>
            <a:ext cx="11342769" cy="28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D10F17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3D3935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D10F17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6576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D10F17"/>
              </a:buClr>
              <a:buSzPts val="216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D10F17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D10F17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216" name="Google Shape;216;p35"/>
          <p:cNvSpPr txBox="1">
            <a:spLocks noGrp="1"/>
          </p:cNvSpPr>
          <p:nvPr>
            <p:ph type="body" idx="3"/>
          </p:nvPr>
        </p:nvSpPr>
        <p:spPr>
          <a:xfrm>
            <a:off x="422721" y="4391186"/>
            <a:ext cx="5538462" cy="18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marR="0" lvl="0" indent="-304800" algn="just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rgbClr val="3D3935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304800" algn="just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rgbClr val="3D3935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marR="0" lvl="2" indent="-297180" algn="just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Arial"/>
              <a:buChar char="•"/>
              <a:defRPr sz="1200" b="0" i="0" u="none" strike="noStrike" cap="none">
                <a:solidFill>
                  <a:srgbClr val="3D3935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D10F17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D10F17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217" name="Google Shape;217;p35"/>
          <p:cNvSpPr txBox="1">
            <a:spLocks noGrp="1"/>
          </p:cNvSpPr>
          <p:nvPr>
            <p:ph type="body" idx="4"/>
          </p:nvPr>
        </p:nvSpPr>
        <p:spPr>
          <a:xfrm>
            <a:off x="6227029" y="4391186"/>
            <a:ext cx="5538462" cy="18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marR="0" lvl="0" indent="-304800" algn="just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rgbClr val="3D3935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304800" algn="just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rgbClr val="3D3935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marR="0" lvl="2" indent="-297180" algn="just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Arial"/>
              <a:buChar char="•"/>
              <a:defRPr sz="1200" b="0" i="0" u="none" strike="noStrike" cap="none">
                <a:solidFill>
                  <a:srgbClr val="3D3935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D10F17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D10F17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218" name="Google Shape;218;p35"/>
          <p:cNvSpPr txBox="1">
            <a:spLocks noGrp="1"/>
          </p:cNvSpPr>
          <p:nvPr>
            <p:ph type="body" idx="5"/>
          </p:nvPr>
        </p:nvSpPr>
        <p:spPr>
          <a:xfrm>
            <a:off x="422721" y="4033499"/>
            <a:ext cx="5538462" cy="28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D10F17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3D3935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D10F17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6576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D10F17"/>
              </a:buClr>
              <a:buSzPts val="216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D10F17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D10F17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219" name="Google Shape;219;p35"/>
          <p:cNvSpPr txBox="1">
            <a:spLocks noGrp="1"/>
          </p:cNvSpPr>
          <p:nvPr>
            <p:ph type="body" idx="6"/>
          </p:nvPr>
        </p:nvSpPr>
        <p:spPr>
          <a:xfrm>
            <a:off x="422721" y="1061305"/>
            <a:ext cx="11344030" cy="619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457200" marR="0" lvl="0" indent="-228600" algn="just" rtl="0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rgbClr val="D10F17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3D3935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D10F17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6576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D10F17"/>
              </a:buClr>
              <a:buSzPts val="216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D10F17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D10F17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220" name="Google Shape;220;p35"/>
          <p:cNvSpPr>
            <a:spLocks noGrp="1"/>
          </p:cNvSpPr>
          <p:nvPr>
            <p:ph type="body" idx="7"/>
          </p:nvPr>
        </p:nvSpPr>
        <p:spPr>
          <a:xfrm>
            <a:off x="423985" y="121639"/>
            <a:ext cx="806610" cy="233862"/>
          </a:xfrm>
          <a:prstGeom prst="homePlate">
            <a:avLst>
              <a:gd name="adj" fmla="val 50000"/>
            </a:avLst>
          </a:prstGeom>
          <a:solidFill>
            <a:srgbClr val="192C4F"/>
          </a:solidFill>
          <a:ln>
            <a:noFill/>
          </a:ln>
        </p:spPr>
        <p:txBody>
          <a:bodyPr spcFirstLastPara="1" wrap="square" lIns="36000" tIns="39600" rIns="36000" bIns="39600" anchor="ctr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D10F17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D10F17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6576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D10F17"/>
              </a:buClr>
              <a:buSzPts val="216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D10F17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D10F17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221" name="Google Shape;221;p35"/>
          <p:cNvSpPr txBox="1">
            <a:spLocks noGrp="1"/>
          </p:cNvSpPr>
          <p:nvPr>
            <p:ph type="body" idx="8"/>
          </p:nvPr>
        </p:nvSpPr>
        <p:spPr>
          <a:xfrm>
            <a:off x="988827" y="6306393"/>
            <a:ext cx="10611293" cy="460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>
                <a:srgbClr val="D10F17"/>
              </a:buClr>
              <a:buSzPts val="800"/>
              <a:buFont typeface="Arial"/>
              <a:buNone/>
              <a:defRPr sz="800" b="0" i="1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D10F17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6576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D10F17"/>
              </a:buClr>
              <a:buSzPts val="216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D10F17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D10F17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222" name="Google Shape;222;p35"/>
          <p:cNvSpPr txBox="1">
            <a:spLocks noGrp="1"/>
          </p:cNvSpPr>
          <p:nvPr>
            <p:ph type="body" idx="9"/>
          </p:nvPr>
        </p:nvSpPr>
        <p:spPr>
          <a:xfrm>
            <a:off x="6228289" y="4033499"/>
            <a:ext cx="5538462" cy="28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D10F17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3D3935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D10F17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6576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D10F17"/>
              </a:buClr>
              <a:buSzPts val="216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D10F17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D10F17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ubheader | H 2x">
  <p:cSld name="1_Subheader | H 2x"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6"/>
          <p:cNvSpPr txBox="1"/>
          <p:nvPr/>
        </p:nvSpPr>
        <p:spPr>
          <a:xfrm>
            <a:off x="1359879" y="-466725"/>
            <a:ext cx="577947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accent6"/>
                </a:solidFill>
                <a:latin typeface="Proxima Nova"/>
                <a:ea typeface="Proxima Nova"/>
                <a:cs typeface="Proxima Nova"/>
                <a:sym typeface="Proxima Nova"/>
              </a:rPr>
              <a:t>SUBHEADER </a:t>
            </a:r>
            <a:r>
              <a:rPr lang="en-US" sz="1800" b="0" i="0" u="none" strike="noStrike" cap="none">
                <a:solidFill>
                  <a:schemeClr val="accent6"/>
                </a:solidFill>
                <a:latin typeface="Proxima Nova"/>
                <a:ea typeface="Proxima Nova"/>
                <a:cs typeface="Proxima Nova"/>
                <a:sym typeface="Proxima Nova"/>
              </a:rPr>
              <a:t>|</a:t>
            </a:r>
            <a:r>
              <a:rPr lang="en-US" sz="1800" b="1" i="0" u="none" strike="noStrike" cap="none">
                <a:solidFill>
                  <a:schemeClr val="accent6"/>
                </a:solidFill>
                <a:latin typeface="Proxima Nova"/>
                <a:ea typeface="Proxima Nova"/>
                <a:cs typeface="Proxima Nova"/>
                <a:sym typeface="Proxima Nova"/>
              </a:rPr>
              <a:t> H 2X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36"/>
          <p:cNvSpPr txBox="1">
            <a:spLocks noGrp="1"/>
          </p:cNvSpPr>
          <p:nvPr>
            <p:ph type="title"/>
          </p:nvPr>
        </p:nvSpPr>
        <p:spPr>
          <a:xfrm>
            <a:off x="422725" y="484260"/>
            <a:ext cx="11344027" cy="491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3D3935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6" name="Google Shape;226;p36"/>
          <p:cNvSpPr txBox="1">
            <a:spLocks noGrp="1"/>
          </p:cNvSpPr>
          <p:nvPr>
            <p:ph type="body" idx="1"/>
          </p:nvPr>
        </p:nvSpPr>
        <p:spPr>
          <a:xfrm>
            <a:off x="422721" y="2038252"/>
            <a:ext cx="11342769" cy="18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marR="0" lvl="0" indent="-304800" algn="just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rgbClr val="3D3935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304800" algn="just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rgbClr val="3D3935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marR="0" lvl="2" indent="-297180" algn="just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Arial"/>
              <a:buChar char="•"/>
              <a:defRPr sz="1200" b="0" i="0" u="none" strike="noStrike" cap="none">
                <a:solidFill>
                  <a:srgbClr val="3D3935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D10F17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D10F17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227" name="Google Shape;227;p36"/>
          <p:cNvSpPr txBox="1">
            <a:spLocks noGrp="1"/>
          </p:cNvSpPr>
          <p:nvPr>
            <p:ph type="body" idx="2"/>
          </p:nvPr>
        </p:nvSpPr>
        <p:spPr>
          <a:xfrm>
            <a:off x="422721" y="1680565"/>
            <a:ext cx="11342769" cy="28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D10F17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3D3935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D10F17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6576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D10F17"/>
              </a:buClr>
              <a:buSzPts val="216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D10F17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D10F17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228" name="Google Shape;228;p36"/>
          <p:cNvSpPr txBox="1">
            <a:spLocks noGrp="1"/>
          </p:cNvSpPr>
          <p:nvPr>
            <p:ph type="body" idx="3"/>
          </p:nvPr>
        </p:nvSpPr>
        <p:spPr>
          <a:xfrm>
            <a:off x="422721" y="4391186"/>
            <a:ext cx="11342769" cy="18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marR="0" lvl="0" indent="-304800" algn="just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rgbClr val="3D3935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304800" algn="just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rgbClr val="3D3935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marR="0" lvl="2" indent="-297180" algn="just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Arial"/>
              <a:buChar char="•"/>
              <a:defRPr sz="1200" b="0" i="0" u="none" strike="noStrike" cap="none">
                <a:solidFill>
                  <a:srgbClr val="3D3935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D10F17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D10F17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229" name="Google Shape;229;p36"/>
          <p:cNvSpPr txBox="1">
            <a:spLocks noGrp="1"/>
          </p:cNvSpPr>
          <p:nvPr>
            <p:ph type="body" idx="4"/>
          </p:nvPr>
        </p:nvSpPr>
        <p:spPr>
          <a:xfrm>
            <a:off x="422721" y="4033499"/>
            <a:ext cx="11342769" cy="28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D10F17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3D3935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D10F17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6576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D10F17"/>
              </a:buClr>
              <a:buSzPts val="216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D10F17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D10F17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230" name="Google Shape;230;p36"/>
          <p:cNvSpPr txBox="1">
            <a:spLocks noGrp="1"/>
          </p:cNvSpPr>
          <p:nvPr>
            <p:ph type="body" idx="5"/>
          </p:nvPr>
        </p:nvSpPr>
        <p:spPr>
          <a:xfrm>
            <a:off x="422721" y="1061305"/>
            <a:ext cx="11344030" cy="619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457200" marR="0" lvl="0" indent="-228600" algn="just" rtl="0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rgbClr val="D10F17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3D3935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D10F17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6576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D10F17"/>
              </a:buClr>
              <a:buSzPts val="216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D10F17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D10F17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231" name="Google Shape;231;p36"/>
          <p:cNvSpPr>
            <a:spLocks noGrp="1"/>
          </p:cNvSpPr>
          <p:nvPr>
            <p:ph type="body" idx="6"/>
          </p:nvPr>
        </p:nvSpPr>
        <p:spPr>
          <a:xfrm>
            <a:off x="423985" y="121639"/>
            <a:ext cx="806610" cy="233862"/>
          </a:xfrm>
          <a:prstGeom prst="homePlate">
            <a:avLst>
              <a:gd name="adj" fmla="val 50000"/>
            </a:avLst>
          </a:prstGeom>
          <a:solidFill>
            <a:srgbClr val="192C4F"/>
          </a:solidFill>
          <a:ln>
            <a:noFill/>
          </a:ln>
        </p:spPr>
        <p:txBody>
          <a:bodyPr spcFirstLastPara="1" wrap="square" lIns="36000" tIns="39600" rIns="36000" bIns="39600" anchor="ctr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D10F17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D10F17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6576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D10F17"/>
              </a:buClr>
              <a:buSzPts val="216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D10F17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D10F17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232" name="Google Shape;232;p36"/>
          <p:cNvSpPr txBox="1">
            <a:spLocks noGrp="1"/>
          </p:cNvSpPr>
          <p:nvPr>
            <p:ph type="body" idx="7"/>
          </p:nvPr>
        </p:nvSpPr>
        <p:spPr>
          <a:xfrm>
            <a:off x="988827" y="6306393"/>
            <a:ext cx="10611293" cy="460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>
                <a:srgbClr val="D10F17"/>
              </a:buClr>
              <a:buSzPts val="800"/>
              <a:buFont typeface="Arial"/>
              <a:buNone/>
              <a:defRPr sz="800" b="0" i="1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D10F17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6576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D10F17"/>
              </a:buClr>
              <a:buSzPts val="216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D10F17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D10F17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arátula">
  <p:cSld name="5_Carátula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7"/>
          <p:cNvSpPr txBox="1">
            <a:spLocks noGrp="1"/>
          </p:cNvSpPr>
          <p:nvPr>
            <p:ph type="body" idx="1"/>
          </p:nvPr>
        </p:nvSpPr>
        <p:spPr>
          <a:xfrm>
            <a:off x="3993489" y="5484109"/>
            <a:ext cx="4786923" cy="261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D10F17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D10F17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6576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D10F17"/>
              </a:buClr>
              <a:buSzPts val="216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D10F17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D10F17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235" name="Google Shape;235;p37"/>
          <p:cNvSpPr txBox="1">
            <a:spLocks noGrp="1"/>
          </p:cNvSpPr>
          <p:nvPr>
            <p:ph type="title"/>
          </p:nvPr>
        </p:nvSpPr>
        <p:spPr>
          <a:xfrm>
            <a:off x="1938453" y="5002597"/>
            <a:ext cx="8896990" cy="464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236" name="Google Shape;236;p37" descr="10 Pharmaceutical Distribution Trends to Know | McKesson"/>
          <p:cNvPicPr preferRelativeResize="0"/>
          <p:nvPr/>
        </p:nvPicPr>
        <p:blipFill rotWithShape="1">
          <a:blip r:embed="rId2">
            <a:alphaModFix amt="50000"/>
          </a:blip>
          <a:srcRect/>
          <a:stretch/>
        </p:blipFill>
        <p:spPr>
          <a:xfrm>
            <a:off x="1588" y="0"/>
            <a:ext cx="12190412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7737" y="835477"/>
            <a:ext cx="3641950" cy="11107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3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372896" y="574104"/>
            <a:ext cx="2381367" cy="16335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Diseño personalizado">
  <p:cSld name="7_Diseño personalizado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8"/>
          <p:cNvSpPr txBox="1">
            <a:spLocks noGrp="1"/>
          </p:cNvSpPr>
          <p:nvPr>
            <p:ph type="body" idx="1"/>
          </p:nvPr>
        </p:nvSpPr>
        <p:spPr>
          <a:xfrm>
            <a:off x="423984" y="629314"/>
            <a:ext cx="7676884" cy="285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marR="0" lvl="0" indent="-228600" algn="just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D10F17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D393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D10F17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6576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D10F17"/>
              </a:buClr>
              <a:buSzPts val="216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D10F17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D10F17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241" name="Google Shape;241;p38"/>
          <p:cNvSpPr txBox="1">
            <a:spLocks noGrp="1"/>
          </p:cNvSpPr>
          <p:nvPr>
            <p:ph type="title"/>
          </p:nvPr>
        </p:nvSpPr>
        <p:spPr>
          <a:xfrm>
            <a:off x="423985" y="112116"/>
            <a:ext cx="11344027" cy="491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1" i="0" u="none" strike="noStrike" cap="none">
                <a:solidFill>
                  <a:srgbClr val="3D393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2" name="Google Shape;242;p38"/>
          <p:cNvSpPr txBox="1">
            <a:spLocks noGrp="1"/>
          </p:cNvSpPr>
          <p:nvPr>
            <p:ph type="body" idx="2"/>
          </p:nvPr>
        </p:nvSpPr>
        <p:spPr>
          <a:xfrm>
            <a:off x="413371" y="6308729"/>
            <a:ext cx="10113893" cy="43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0F17"/>
              </a:buClr>
              <a:buSzPts val="800"/>
              <a:buFont typeface="Arial"/>
              <a:buNone/>
              <a:defRPr sz="8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D10F17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6576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D10F17"/>
              </a:buClr>
              <a:buSzPts val="216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D10F17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D10F17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cxnSp>
        <p:nvCxnSpPr>
          <p:cNvPr id="243" name="Google Shape;243;p38"/>
          <p:cNvCxnSpPr/>
          <p:nvPr/>
        </p:nvCxnSpPr>
        <p:spPr>
          <a:xfrm>
            <a:off x="413372" y="889311"/>
            <a:ext cx="349141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ítulo y objetos">
  <p:cSld name="1_Título y objetos"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>
  <p:cSld name="Título y objetos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40"/>
          <p:cNvSpPr txBox="1">
            <a:spLocks noGrp="1"/>
          </p:cNvSpPr>
          <p:nvPr>
            <p:ph type="title"/>
          </p:nvPr>
        </p:nvSpPr>
        <p:spPr>
          <a:xfrm>
            <a:off x="327337" y="45598"/>
            <a:ext cx="11468145" cy="649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7" name="Google Shape;247;p40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eño personalizado">
  <p:cSld name="Diseño personalizado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00203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lang="en-US" sz="115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SUBHEADER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Diseño personalizado">
  <p:cSld name="17_Diseño personalizado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4"/>
          <p:cNvSpPr>
            <a:spLocks noGrp="1"/>
          </p:cNvSpPr>
          <p:nvPr>
            <p:ph type="pic" idx="2"/>
          </p:nvPr>
        </p:nvSpPr>
        <p:spPr>
          <a:xfrm>
            <a:off x="6389079" y="0"/>
            <a:ext cx="5802923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9" name="Google Shape;39;p14"/>
          <p:cNvSpPr txBox="1">
            <a:spLocks noGrp="1"/>
          </p:cNvSpPr>
          <p:nvPr>
            <p:ph type="title"/>
          </p:nvPr>
        </p:nvSpPr>
        <p:spPr>
          <a:xfrm>
            <a:off x="1027611" y="3183340"/>
            <a:ext cx="10740404" cy="491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1" i="0" u="none" strike="noStrike" cap="none">
                <a:solidFill>
                  <a:srgbClr val="3D3935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40" name="Google Shape;40;p14"/>
          <p:cNvCxnSpPr/>
          <p:nvPr/>
        </p:nvCxnSpPr>
        <p:spPr>
          <a:xfrm>
            <a:off x="1015832" y="3648962"/>
            <a:ext cx="2040325" cy="0"/>
          </a:xfrm>
          <a:prstGeom prst="straightConnector1">
            <a:avLst/>
          </a:prstGeom>
          <a:noFill/>
          <a:ln w="9525" cap="flat" cmpd="sng">
            <a:solidFill>
              <a:srgbClr val="3D393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" name="Google Shape;41;p14"/>
          <p:cNvSpPr txBox="1"/>
          <p:nvPr/>
        </p:nvSpPr>
        <p:spPr>
          <a:xfrm>
            <a:off x="1359879" y="-466725"/>
            <a:ext cx="577947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SUBSECCIÓN 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14"/>
          <p:cNvSpPr/>
          <p:nvPr/>
        </p:nvSpPr>
        <p:spPr>
          <a:xfrm>
            <a:off x="10716883" y="6185140"/>
            <a:ext cx="1475117" cy="67286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p14"/>
          <p:cNvSpPr/>
          <p:nvPr/>
        </p:nvSpPr>
        <p:spPr>
          <a:xfrm rot="5400000">
            <a:off x="-767442" y="3015344"/>
            <a:ext cx="2379618" cy="827312"/>
          </a:xfrm>
          <a:prstGeom prst="triangle">
            <a:avLst>
              <a:gd name="adj" fmla="val 50000"/>
            </a:avLst>
          </a:prstGeom>
          <a:solidFill>
            <a:srgbClr val="3D3935"/>
          </a:solidFill>
          <a:ln w="25400" cap="flat" cmpd="sng">
            <a:solidFill>
              <a:srgbClr val="3D393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Diseño personalizado">
  <p:cSld name="15_Diseño personalizado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89940" y="0"/>
            <a:ext cx="580206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16"/>
          <p:cNvSpPr/>
          <p:nvPr/>
        </p:nvSpPr>
        <p:spPr>
          <a:xfrm>
            <a:off x="6389940" y="0"/>
            <a:ext cx="5802062" cy="6858000"/>
          </a:xfrm>
          <a:prstGeom prst="rect">
            <a:avLst/>
          </a:prstGeom>
          <a:solidFill>
            <a:schemeClr val="lt1">
              <a:alpha val="62352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16"/>
          <p:cNvSpPr txBox="1">
            <a:spLocks noGrp="1"/>
          </p:cNvSpPr>
          <p:nvPr>
            <p:ph type="title"/>
          </p:nvPr>
        </p:nvSpPr>
        <p:spPr>
          <a:xfrm>
            <a:off x="423988" y="3183340"/>
            <a:ext cx="11344027" cy="491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1" i="0" u="none" strike="noStrike" cap="none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48" name="Google Shape;48;p16"/>
          <p:cNvCxnSpPr/>
          <p:nvPr/>
        </p:nvCxnSpPr>
        <p:spPr>
          <a:xfrm>
            <a:off x="414938" y="3648962"/>
            <a:ext cx="2040325" cy="0"/>
          </a:xfrm>
          <a:prstGeom prst="straightConnector1">
            <a:avLst/>
          </a:prstGeom>
          <a:noFill/>
          <a:ln w="9525" cap="flat" cmpd="sng">
            <a:solidFill>
              <a:srgbClr val="002B5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9" name="Google Shape;49;p16"/>
          <p:cNvSpPr txBox="1"/>
          <p:nvPr/>
        </p:nvSpPr>
        <p:spPr>
          <a:xfrm>
            <a:off x="10285234" y="6389364"/>
            <a:ext cx="68579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sz="1000" b="0" i="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16"/>
          <p:cNvSpPr txBox="1"/>
          <p:nvPr/>
        </p:nvSpPr>
        <p:spPr>
          <a:xfrm>
            <a:off x="1359879" y="-466725"/>
            <a:ext cx="577947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SUBSECCIÓN 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ÍNDICE">
  <p:cSld name="ÍNDICE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7"/>
          <p:cNvSpPr txBox="1"/>
          <p:nvPr/>
        </p:nvSpPr>
        <p:spPr>
          <a:xfrm>
            <a:off x="1359879" y="-466725"/>
            <a:ext cx="577947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accent6"/>
                </a:solidFill>
                <a:latin typeface="Proxima Nova"/>
                <a:ea typeface="Proxima Nova"/>
                <a:cs typeface="Proxima Nova"/>
                <a:sym typeface="Proxima Nova"/>
              </a:rPr>
              <a:t>ÍNDICE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17"/>
          <p:cNvSpPr txBox="1">
            <a:spLocks noGrp="1"/>
          </p:cNvSpPr>
          <p:nvPr>
            <p:ph type="title"/>
          </p:nvPr>
        </p:nvSpPr>
        <p:spPr>
          <a:xfrm>
            <a:off x="422725" y="484260"/>
            <a:ext cx="11344027" cy="491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3D3935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Google Shape;54;p17"/>
          <p:cNvSpPr>
            <a:spLocks noGrp="1"/>
          </p:cNvSpPr>
          <p:nvPr>
            <p:ph type="body" idx="1"/>
          </p:nvPr>
        </p:nvSpPr>
        <p:spPr>
          <a:xfrm>
            <a:off x="423985" y="121639"/>
            <a:ext cx="806610" cy="233862"/>
          </a:xfrm>
          <a:prstGeom prst="homePlate">
            <a:avLst>
              <a:gd name="adj" fmla="val 50000"/>
            </a:avLst>
          </a:prstGeom>
          <a:solidFill>
            <a:srgbClr val="192C4F"/>
          </a:solidFill>
          <a:ln>
            <a:noFill/>
          </a:ln>
        </p:spPr>
        <p:txBody>
          <a:bodyPr spcFirstLastPara="1" wrap="square" lIns="36000" tIns="39600" rIns="36000" bIns="39600" anchor="ctr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D10F17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D10F17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6576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D10F17"/>
              </a:buClr>
              <a:buSzPts val="216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D10F17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D10F17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55" name="Google Shape;55;p17"/>
          <p:cNvSpPr txBox="1">
            <a:spLocks noGrp="1"/>
          </p:cNvSpPr>
          <p:nvPr>
            <p:ph type="body" idx="2"/>
          </p:nvPr>
        </p:nvSpPr>
        <p:spPr>
          <a:xfrm>
            <a:off x="422725" y="1104339"/>
            <a:ext cx="11342769" cy="5056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marR="0" lvl="0" indent="-317500" algn="just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Proxima Nova"/>
              <a:buAutoNum type="arabicPeriod"/>
              <a:defRPr sz="1400" b="0" i="0" u="none" strike="noStrike" cap="none">
                <a:solidFill>
                  <a:srgbClr val="3D3935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317500" algn="just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Proxima Nova"/>
              <a:buAutoNum type="romanLcPeriod"/>
              <a:defRPr sz="1400" b="0" i="0" u="none" strike="noStrike" cap="none">
                <a:solidFill>
                  <a:srgbClr val="3D3935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marR="0" lvl="2" indent="-308610" algn="just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260"/>
              <a:buFont typeface="Proxima Nova"/>
              <a:buAutoNum type="alphaLcPeriod"/>
              <a:defRPr sz="1400" b="0" i="0" u="none" strike="noStrike" cap="none">
                <a:solidFill>
                  <a:srgbClr val="3D3935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D10F17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D10F17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81">
          <p15:clr>
            <a:srgbClr val="FBAE40"/>
          </p15:clr>
        </p15:guide>
        <p15:guide id="2" pos="312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iseño personalizado">
  <p:cSld name="1_Diseño personalizado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00203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lang="en-US" sz="115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PLAIN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4X">
  <p:cSld name="4_4X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body" idx="1"/>
          </p:nvPr>
        </p:nvSpPr>
        <p:spPr>
          <a:xfrm>
            <a:off x="422725" y="1123953"/>
            <a:ext cx="11342769" cy="50369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marR="0" lvl="0" indent="-304800" algn="just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rgbClr val="3D3935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304800" algn="just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rgbClr val="3D3935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marR="0" lvl="2" indent="-297180" algn="just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Arial"/>
              <a:buChar char="•"/>
              <a:defRPr sz="1200" b="0" i="0" u="none" strike="noStrike" cap="none">
                <a:solidFill>
                  <a:srgbClr val="3D3935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D10F17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D10F17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title"/>
          </p:nvPr>
        </p:nvSpPr>
        <p:spPr>
          <a:xfrm>
            <a:off x="422725" y="484260"/>
            <a:ext cx="11344027" cy="491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3D3935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Google Shape;61;p19"/>
          <p:cNvSpPr txBox="1"/>
          <p:nvPr/>
        </p:nvSpPr>
        <p:spPr>
          <a:xfrm>
            <a:off x="1359879" y="-466725"/>
            <a:ext cx="577947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accent6"/>
                </a:solidFill>
                <a:latin typeface="Proxima Nova"/>
                <a:ea typeface="Proxima Nova"/>
                <a:cs typeface="Proxima Nova"/>
                <a:sym typeface="Proxima Nova"/>
              </a:rPr>
              <a:t>4X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19"/>
          <p:cNvSpPr>
            <a:spLocks noGrp="1"/>
          </p:cNvSpPr>
          <p:nvPr>
            <p:ph type="body" idx="2"/>
          </p:nvPr>
        </p:nvSpPr>
        <p:spPr>
          <a:xfrm>
            <a:off x="423985" y="121639"/>
            <a:ext cx="806610" cy="233862"/>
          </a:xfrm>
          <a:prstGeom prst="homePlate">
            <a:avLst>
              <a:gd name="adj" fmla="val 50000"/>
            </a:avLst>
          </a:prstGeom>
          <a:solidFill>
            <a:srgbClr val="192C4F"/>
          </a:solidFill>
          <a:ln>
            <a:noFill/>
          </a:ln>
        </p:spPr>
        <p:txBody>
          <a:bodyPr spcFirstLastPara="1" wrap="square" lIns="36000" tIns="39600" rIns="36000" bIns="39600" anchor="ctr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D10F17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D10F17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6576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D10F17"/>
              </a:buClr>
              <a:buSzPts val="216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D10F17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D10F17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body" idx="3"/>
          </p:nvPr>
        </p:nvSpPr>
        <p:spPr>
          <a:xfrm>
            <a:off x="988827" y="6306393"/>
            <a:ext cx="10611293" cy="460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>
                <a:srgbClr val="D10F17"/>
              </a:buClr>
              <a:buSzPts val="800"/>
              <a:buFont typeface="Arial"/>
              <a:buNone/>
              <a:defRPr sz="800" b="0" i="1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D10F17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6576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D10F17"/>
              </a:buClr>
              <a:buSzPts val="216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D10F17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D10F17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4X">
  <p:cSld name="1_4X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0"/>
          <p:cNvSpPr txBox="1">
            <a:spLocks noGrp="1"/>
          </p:cNvSpPr>
          <p:nvPr>
            <p:ph type="title"/>
          </p:nvPr>
        </p:nvSpPr>
        <p:spPr>
          <a:xfrm>
            <a:off x="422725" y="484260"/>
            <a:ext cx="11344027" cy="491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3D3935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Google Shape;66;p20"/>
          <p:cNvSpPr txBox="1"/>
          <p:nvPr/>
        </p:nvSpPr>
        <p:spPr>
          <a:xfrm>
            <a:off x="1359879" y="-466725"/>
            <a:ext cx="577947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accent6"/>
                </a:solidFill>
                <a:latin typeface="Proxima Nova"/>
                <a:ea typeface="Proxima Nova"/>
                <a:cs typeface="Proxima Nova"/>
                <a:sym typeface="Proxima Nova"/>
              </a:rPr>
              <a:t>4X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20"/>
          <p:cNvSpPr txBox="1">
            <a:spLocks noGrp="1"/>
          </p:cNvSpPr>
          <p:nvPr>
            <p:ph type="body" idx="1"/>
          </p:nvPr>
        </p:nvSpPr>
        <p:spPr>
          <a:xfrm>
            <a:off x="422725" y="1481639"/>
            <a:ext cx="11342769" cy="4679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marR="0" lvl="0" indent="-304800" algn="just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rgbClr val="3D3935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304800" algn="just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rgbClr val="3D3935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marR="0" lvl="2" indent="-297180" algn="just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Arial"/>
              <a:buChar char="•"/>
              <a:defRPr sz="1200" b="0" i="0" u="none" strike="noStrike" cap="none">
                <a:solidFill>
                  <a:srgbClr val="3D3935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D10F17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D10F17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body" idx="2"/>
          </p:nvPr>
        </p:nvSpPr>
        <p:spPr>
          <a:xfrm>
            <a:off x="422725" y="1123950"/>
            <a:ext cx="11342769" cy="28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D10F17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3D3935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D10F17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6576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D10F17"/>
              </a:buClr>
              <a:buSzPts val="216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D10F17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D10F17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69" name="Google Shape;69;p20"/>
          <p:cNvSpPr>
            <a:spLocks noGrp="1"/>
          </p:cNvSpPr>
          <p:nvPr>
            <p:ph type="body" idx="3"/>
          </p:nvPr>
        </p:nvSpPr>
        <p:spPr>
          <a:xfrm>
            <a:off x="423985" y="121639"/>
            <a:ext cx="806610" cy="233862"/>
          </a:xfrm>
          <a:prstGeom prst="homePlate">
            <a:avLst>
              <a:gd name="adj" fmla="val 50000"/>
            </a:avLst>
          </a:prstGeom>
          <a:solidFill>
            <a:srgbClr val="192C4F"/>
          </a:solidFill>
          <a:ln>
            <a:noFill/>
          </a:ln>
        </p:spPr>
        <p:txBody>
          <a:bodyPr spcFirstLastPara="1" wrap="square" lIns="36000" tIns="39600" rIns="36000" bIns="39600" anchor="ctr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D10F17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D10F17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6576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D10F17"/>
              </a:buClr>
              <a:buSzPts val="216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D10F17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D10F17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4"/>
          </p:nvPr>
        </p:nvSpPr>
        <p:spPr>
          <a:xfrm>
            <a:off x="988827" y="6306393"/>
            <a:ext cx="10611293" cy="460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>
                <a:srgbClr val="D10F17"/>
              </a:buClr>
              <a:buSzPts val="800"/>
              <a:buFont typeface="Arial"/>
              <a:buNone/>
              <a:defRPr sz="800" b="0" i="1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D10F17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6576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D10F17"/>
              </a:buClr>
              <a:buSzPts val="216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D10F17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D10F17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 txBox="1"/>
          <p:nvPr/>
        </p:nvSpPr>
        <p:spPr>
          <a:xfrm>
            <a:off x="11273130" y="6485617"/>
            <a:ext cx="68579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sz="1000" b="0" i="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12"/>
          <p:cNvSpPr/>
          <p:nvPr/>
        </p:nvSpPr>
        <p:spPr>
          <a:xfrm>
            <a:off x="0" y="-466725"/>
            <a:ext cx="7155943" cy="3839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Template: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12"/>
          <p:cNvSpPr txBox="1"/>
          <p:nvPr/>
        </p:nvSpPr>
        <p:spPr>
          <a:xfrm>
            <a:off x="12192000" y="497738"/>
            <a:ext cx="758270" cy="435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3" name="Google Shape;13;p12"/>
          <p:cNvSpPr txBox="1"/>
          <p:nvPr/>
        </p:nvSpPr>
        <p:spPr>
          <a:xfrm>
            <a:off x="12192000" y="0"/>
            <a:ext cx="758270" cy="435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R:22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G:59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B:97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12"/>
          <p:cNvSpPr txBox="1"/>
          <p:nvPr/>
        </p:nvSpPr>
        <p:spPr>
          <a:xfrm>
            <a:off x="12192000" y="995476"/>
            <a:ext cx="758270" cy="43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R:1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G:45</a:t>
            </a:r>
            <a:endParaRPr sz="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B:84</a:t>
            </a:r>
            <a:endParaRPr sz="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12"/>
          <p:cNvSpPr txBox="1"/>
          <p:nvPr/>
        </p:nvSpPr>
        <p:spPr>
          <a:xfrm>
            <a:off x="12192000" y="1493214"/>
            <a:ext cx="758270" cy="435600"/>
          </a:xfrm>
          <a:prstGeom prst="rect">
            <a:avLst/>
          </a:prstGeom>
          <a:solidFill>
            <a:srgbClr val="1F5A9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R:3</a:t>
            </a:r>
            <a:r>
              <a:rPr lang="en-US"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900" b="0" i="0" u="none" strike="noStrike" cap="none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G:90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B:146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12"/>
          <p:cNvSpPr txBox="1"/>
          <p:nvPr/>
        </p:nvSpPr>
        <p:spPr>
          <a:xfrm>
            <a:off x="12192000" y="1990952"/>
            <a:ext cx="758270" cy="435600"/>
          </a:xfrm>
          <a:prstGeom prst="rect">
            <a:avLst/>
          </a:prstGeom>
          <a:solidFill>
            <a:srgbClr val="A2C1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R:162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G:193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B:232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12"/>
          <p:cNvSpPr txBox="1"/>
          <p:nvPr/>
        </p:nvSpPr>
        <p:spPr>
          <a:xfrm>
            <a:off x="12192000" y="2488690"/>
            <a:ext cx="758270" cy="43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R:89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G:89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B:89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12"/>
          <p:cNvSpPr txBox="1"/>
          <p:nvPr/>
        </p:nvSpPr>
        <p:spPr>
          <a:xfrm>
            <a:off x="12192000" y="2986428"/>
            <a:ext cx="758270" cy="435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R:166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G:166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B:166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12"/>
          <p:cNvSpPr txBox="1"/>
          <p:nvPr/>
        </p:nvSpPr>
        <p:spPr>
          <a:xfrm>
            <a:off x="12192000" y="3484166"/>
            <a:ext cx="758270" cy="435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R:217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G:217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B:217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12"/>
          <p:cNvSpPr txBox="1"/>
          <p:nvPr/>
        </p:nvSpPr>
        <p:spPr>
          <a:xfrm>
            <a:off x="12192000" y="3981904"/>
            <a:ext cx="758270" cy="435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R:5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G:71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B:0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12"/>
          <p:cNvSpPr txBox="1"/>
          <p:nvPr/>
        </p:nvSpPr>
        <p:spPr>
          <a:xfrm>
            <a:off x="12192000" y="4479638"/>
            <a:ext cx="758270" cy="435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R:133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G:168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B:144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12"/>
          <p:cNvSpPr/>
          <p:nvPr/>
        </p:nvSpPr>
        <p:spPr>
          <a:xfrm>
            <a:off x="12103724" y="6521980"/>
            <a:ext cx="75028" cy="324000"/>
          </a:xfrm>
          <a:prstGeom prst="rect">
            <a:avLst/>
          </a:prstGeom>
          <a:solidFill>
            <a:srgbClr val="192C4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12"/>
          <p:cNvSpPr/>
          <p:nvPr/>
        </p:nvSpPr>
        <p:spPr>
          <a:xfrm>
            <a:off x="12032035" y="6521980"/>
            <a:ext cx="75028" cy="324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" name="Google Shape;24;p12"/>
          <p:cNvPicPr preferRelativeResize="0"/>
          <p:nvPr/>
        </p:nvPicPr>
        <p:blipFill rotWithShape="1">
          <a:blip r:embed="rId30">
            <a:alphaModFix/>
          </a:blip>
          <a:srcRect/>
          <a:stretch/>
        </p:blipFill>
        <p:spPr>
          <a:xfrm>
            <a:off x="198490" y="6285847"/>
            <a:ext cx="685799" cy="468639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7413">
          <p15:clr>
            <a:srgbClr val="F26B43"/>
          </p15:clr>
        </p15:guide>
        <p15:guide id="3" pos="267">
          <p15:clr>
            <a:srgbClr val="F26B43"/>
          </p15:clr>
        </p15:guide>
        <p15:guide id="4" orient="horz" pos="18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8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image" Target="../media/image10.jp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" name="Google Shape;252;p1" descr="Logotipo, nombre de la empresa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3170" y="6133690"/>
            <a:ext cx="1504335" cy="724310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1"/>
          <p:cNvSpPr txBox="1">
            <a:spLocks noGrp="1"/>
          </p:cNvSpPr>
          <p:nvPr>
            <p:ph type="body" idx="1"/>
          </p:nvPr>
        </p:nvSpPr>
        <p:spPr>
          <a:xfrm>
            <a:off x="3702541" y="5484109"/>
            <a:ext cx="4786923" cy="261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/>
              <a:t>Nadja Florian y Fátima Trujillo</a:t>
            </a:r>
            <a:endParaRPr/>
          </a:p>
        </p:txBody>
      </p:sp>
      <p:sp>
        <p:nvSpPr>
          <p:cNvPr id="254" name="Google Shape;254;p1"/>
          <p:cNvSpPr txBox="1">
            <a:spLocks noGrp="1"/>
          </p:cNvSpPr>
          <p:nvPr>
            <p:ph type="title"/>
          </p:nvPr>
        </p:nvSpPr>
        <p:spPr>
          <a:xfrm>
            <a:off x="1647505" y="5002597"/>
            <a:ext cx="8896990" cy="464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Primer Seminario de Investigación del PRONABEC </a:t>
            </a:r>
            <a:endParaRPr/>
          </a:p>
        </p:txBody>
      </p:sp>
      <p:sp>
        <p:nvSpPr>
          <p:cNvPr id="255" name="Google Shape;255;p1"/>
          <p:cNvSpPr/>
          <p:nvPr/>
        </p:nvSpPr>
        <p:spPr>
          <a:xfrm>
            <a:off x="0" y="0"/>
            <a:ext cx="12192000" cy="4144297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00203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1"/>
          <p:cNvSpPr txBox="1"/>
          <p:nvPr/>
        </p:nvSpPr>
        <p:spPr>
          <a:xfrm>
            <a:off x="725798" y="1390875"/>
            <a:ext cx="10740300" cy="13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Efectos del </a:t>
            </a:r>
            <a:r>
              <a:rPr lang="en-US" sz="6000" b="1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licenciamiento</a:t>
            </a:r>
            <a:r>
              <a:rPr lang="en-US" sz="60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6000" b="1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universitario</a:t>
            </a:r>
            <a:r>
              <a:rPr lang="en-US" sz="60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6000" b="1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US" sz="60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la sobreeducación de </a:t>
            </a:r>
            <a:r>
              <a:rPr lang="en-US" sz="6000" b="1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recién</a:t>
            </a:r>
            <a:r>
              <a:rPr lang="en-US" sz="60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6000" b="1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egresados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gc0fe9a9349d7f23_264"/>
          <p:cNvSpPr txBox="1">
            <a:spLocks noGrp="1"/>
          </p:cNvSpPr>
          <p:nvPr>
            <p:ph type="title"/>
          </p:nvPr>
        </p:nvSpPr>
        <p:spPr>
          <a:xfrm>
            <a:off x="423986" y="302812"/>
            <a:ext cx="11343900" cy="49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000">
                <a:latin typeface="Arial Black"/>
                <a:ea typeface="Arial Black"/>
                <a:cs typeface="Arial Black"/>
                <a:sym typeface="Arial Black"/>
              </a:rPr>
              <a:t>Sobre la aplicación del </a:t>
            </a:r>
            <a:r>
              <a:rPr lang="en-US" sz="2000" i="1">
                <a:latin typeface="Arial Black"/>
                <a:ea typeface="Arial Black"/>
                <a:cs typeface="Arial Black"/>
                <a:sym typeface="Arial Black"/>
              </a:rPr>
              <a:t>DiD</a:t>
            </a:r>
            <a:endParaRPr sz="2000" i="1"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424" name="Google Shape;424;gc0fe9a9349d7f23_264" descr="Logotipo, nombre de la empresa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3170" y="6133690"/>
            <a:ext cx="1504335" cy="724310"/>
          </a:xfrm>
          <a:prstGeom prst="rect">
            <a:avLst/>
          </a:prstGeom>
          <a:noFill/>
          <a:ln>
            <a:noFill/>
          </a:ln>
        </p:spPr>
      </p:pic>
      <p:sp>
        <p:nvSpPr>
          <p:cNvPr id="425" name="Google Shape;425;gc0fe9a9349d7f23_264"/>
          <p:cNvSpPr/>
          <p:nvPr/>
        </p:nvSpPr>
        <p:spPr>
          <a:xfrm>
            <a:off x="1277258" y="1072248"/>
            <a:ext cx="10490700" cy="49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 grupo de comparación está conformado por los egresados de universidades “not-yet-treated”, es decir, aquellos que todavía no habían pasado por el proceso de licenciamiento en un periodo determinado.</a:t>
            </a: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968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400"/>
              <a:buFont typeface="Noto Sans Symbols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6" name="Google Shape;426;gc0fe9a9349d7f23_264"/>
          <p:cNvSpPr/>
          <p:nvPr/>
        </p:nvSpPr>
        <p:spPr>
          <a:xfrm>
            <a:off x="638940" y="1072248"/>
            <a:ext cx="512700" cy="491400"/>
          </a:xfrm>
          <a:prstGeom prst="ellipse">
            <a:avLst/>
          </a:prstGeom>
          <a:solidFill>
            <a:srgbClr val="36363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1</a:t>
            </a:r>
            <a:endParaRPr sz="2400" b="1" i="0" u="none" strike="noStrike" cap="none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27" name="Google Shape;427;gc0fe9a9349d7f23_264"/>
          <p:cNvSpPr/>
          <p:nvPr/>
        </p:nvSpPr>
        <p:spPr>
          <a:xfrm>
            <a:off x="638940" y="1841684"/>
            <a:ext cx="512700" cy="491400"/>
          </a:xfrm>
          <a:prstGeom prst="ellipse">
            <a:avLst/>
          </a:prstGeom>
          <a:solidFill>
            <a:srgbClr val="36363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2</a:t>
            </a:r>
            <a:endParaRPr sz="2400" b="1" i="0" u="none" strike="noStrike" cap="none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28" name="Google Shape;428;gc0fe9a9349d7f23_264"/>
          <p:cNvSpPr/>
          <p:nvPr/>
        </p:nvSpPr>
        <p:spPr>
          <a:xfrm>
            <a:off x="1277258" y="1823275"/>
            <a:ext cx="10490700" cy="49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400"/>
              <a:buFont typeface="Noto Sans Symbols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 implementa una prueba placebo en que la variable dependiente (sobreeducación) fue reemplazada por características individuales que no deberían ser afectadas por el proceso de licenciamiento.</a:t>
            </a: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" name="Google Shape;429;gc0fe9a9349d7f23_264"/>
          <p:cNvSpPr txBox="1"/>
          <p:nvPr/>
        </p:nvSpPr>
        <p:spPr>
          <a:xfrm>
            <a:off x="1345280" y="3244354"/>
            <a:ext cx="38052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Prueba placebo para validar tendencias paralelas</a:t>
            </a:r>
            <a:endParaRPr sz="14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E408BEC-3F17-15BA-6AFB-F86FD8AE86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5926" y="2697346"/>
            <a:ext cx="6088523" cy="23870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7" grpId="0" animBg="1"/>
      <p:bldP spid="428" grpId="0"/>
      <p:bldP spid="4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g22e45fd2fe4_2_261"/>
          <p:cNvSpPr txBox="1">
            <a:spLocks noGrp="1"/>
          </p:cNvSpPr>
          <p:nvPr>
            <p:ph type="title"/>
          </p:nvPr>
        </p:nvSpPr>
        <p:spPr>
          <a:xfrm>
            <a:off x="423986" y="302812"/>
            <a:ext cx="11343900" cy="49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000">
                <a:latin typeface="Arial Black"/>
                <a:ea typeface="Arial Black"/>
                <a:cs typeface="Arial Black"/>
                <a:sym typeface="Arial Black"/>
              </a:rPr>
              <a:t>Sobre la aplicación del </a:t>
            </a:r>
            <a:r>
              <a:rPr lang="en-US" sz="2000" i="1">
                <a:latin typeface="Arial Black"/>
                <a:ea typeface="Arial Black"/>
                <a:cs typeface="Arial Black"/>
                <a:sym typeface="Arial Black"/>
              </a:rPr>
              <a:t>Propensity Score Matching</a:t>
            </a:r>
            <a:endParaRPr sz="2000" i="1"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436" name="Google Shape;436;g22e45fd2fe4_2_261" descr="Logotipo, nombre de la empresa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3170" y="6133690"/>
            <a:ext cx="1504335" cy="724310"/>
          </a:xfrm>
          <a:prstGeom prst="rect">
            <a:avLst/>
          </a:prstGeom>
          <a:noFill/>
          <a:ln>
            <a:noFill/>
          </a:ln>
        </p:spPr>
      </p:pic>
      <p:sp>
        <p:nvSpPr>
          <p:cNvPr id="437" name="Google Shape;437;g22e45fd2fe4_2_261"/>
          <p:cNvSpPr/>
          <p:nvPr/>
        </p:nvSpPr>
        <p:spPr>
          <a:xfrm>
            <a:off x="1277258" y="1072248"/>
            <a:ext cx="10490700" cy="49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Mediante un modelo probit, se predice la probabilidad de que un individuo haya asistido a una universidad que eventualmente fue licenciada (grupo de tratamiento).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968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400"/>
              <a:buFont typeface="Noto Sans Symbols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8" name="Google Shape;438;g22e45fd2fe4_2_261"/>
          <p:cNvSpPr/>
          <p:nvPr/>
        </p:nvSpPr>
        <p:spPr>
          <a:xfrm>
            <a:off x="638940" y="1072248"/>
            <a:ext cx="512700" cy="491400"/>
          </a:xfrm>
          <a:prstGeom prst="ellipse">
            <a:avLst/>
          </a:prstGeom>
          <a:solidFill>
            <a:srgbClr val="36363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1</a:t>
            </a:r>
            <a:endParaRPr sz="2400" b="1" i="0" u="none" strike="noStrike" cap="none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39" name="Google Shape;439;g22e45fd2fe4_2_261"/>
          <p:cNvSpPr/>
          <p:nvPr/>
        </p:nvSpPr>
        <p:spPr>
          <a:xfrm>
            <a:off x="638940" y="1841684"/>
            <a:ext cx="512700" cy="491400"/>
          </a:xfrm>
          <a:prstGeom prst="ellipse">
            <a:avLst/>
          </a:prstGeom>
          <a:solidFill>
            <a:srgbClr val="36363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2</a:t>
            </a:r>
            <a:endParaRPr sz="2400" b="1" i="0" u="none" strike="noStrike" cap="none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40" name="Google Shape;440;g22e45fd2fe4_2_261"/>
          <p:cNvSpPr/>
          <p:nvPr/>
        </p:nvSpPr>
        <p:spPr>
          <a:xfrm>
            <a:off x="1277258" y="1823275"/>
            <a:ext cx="10490700" cy="49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partir de los factores identificados en el modelo probit, se realiza el emparejamiento entre los indiviudos de grupo de tratamiento y del grupo de control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968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400"/>
              <a:buFont typeface="Noto Sans Symbols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1" name="Google Shape;441;g22e45fd2fe4_2_261"/>
          <p:cNvSpPr txBox="1"/>
          <p:nvPr/>
        </p:nvSpPr>
        <p:spPr>
          <a:xfrm>
            <a:off x="1345280" y="3244354"/>
            <a:ext cx="38052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6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Balanceo entre el grupo de tratamiento y el grupo de control</a:t>
            </a:r>
            <a:endParaRPr sz="12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image17.png" descr="Tabla&#10;&#10;El contenido generado por IA puede ser incorrecto.">
            <a:extLst>
              <a:ext uri="{FF2B5EF4-FFF2-40B4-BE49-F238E27FC236}">
                <a16:creationId xmlns:a16="http://schemas.microsoft.com/office/drawing/2014/main" id="{B8B4241C-69EE-2DA2-1692-6CE7A1244BD2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5150480" y="2333084"/>
            <a:ext cx="5761355" cy="3456940"/>
          </a:xfrm>
          <a:prstGeom prst="rect">
            <a:avLst/>
          </a:prstGeom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9" grpId="0" animBg="1"/>
      <p:bldP spid="440" grpId="0"/>
      <p:bldP spid="44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8" name="Google Shape;448;g24a7462e977_0_124" descr="Gráfico, Gráfico de cajas y bigotes&#10;&#10;El contenido generado por IA puede ser incorrecto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6334" y="1932781"/>
            <a:ext cx="6670705" cy="3829919"/>
          </a:xfrm>
          <a:prstGeom prst="rect">
            <a:avLst/>
          </a:prstGeom>
          <a:noFill/>
          <a:ln>
            <a:noFill/>
          </a:ln>
        </p:spPr>
      </p:pic>
      <p:sp>
        <p:nvSpPr>
          <p:cNvPr id="449" name="Google Shape;449;g24a7462e977_0_124"/>
          <p:cNvSpPr/>
          <p:nvPr/>
        </p:nvSpPr>
        <p:spPr>
          <a:xfrm>
            <a:off x="7155289" y="1776016"/>
            <a:ext cx="4650377" cy="185499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50" name="Google Shape;450;g24a7462e977_0_124" descr="Logotipo, nombre de la empresa&#10;&#10;Descripción generada automá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3170" y="6133690"/>
            <a:ext cx="1504335" cy="724310"/>
          </a:xfrm>
          <a:prstGeom prst="rect">
            <a:avLst/>
          </a:prstGeom>
          <a:noFill/>
          <a:ln>
            <a:noFill/>
          </a:ln>
        </p:spPr>
      </p:pic>
      <p:sp>
        <p:nvSpPr>
          <p:cNvPr id="451" name="Google Shape;451;g24a7462e977_0_124"/>
          <p:cNvSpPr txBox="1">
            <a:spLocks noGrp="1"/>
          </p:cNvSpPr>
          <p:nvPr>
            <p:ph type="title"/>
          </p:nvPr>
        </p:nvSpPr>
        <p:spPr>
          <a:xfrm>
            <a:off x="424050" y="296885"/>
            <a:ext cx="11343900" cy="49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000">
                <a:latin typeface="Arial Black"/>
                <a:ea typeface="Arial Black"/>
                <a:cs typeface="Arial Black"/>
                <a:sym typeface="Arial Black"/>
              </a:rPr>
              <a:t>Resultados econométricos</a:t>
            </a:r>
            <a:endParaRPr sz="2000"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452" name="Google Shape;452;g24a7462e977_0_124"/>
          <p:cNvSpPr txBox="1"/>
          <p:nvPr/>
        </p:nvSpPr>
        <p:spPr>
          <a:xfrm>
            <a:off x="386334" y="945050"/>
            <a:ext cx="5657700" cy="830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Gráfico 3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Efectos dinámicos del licenciamiento universitario sobre la sobreeducación según la metodología de Clogg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3" name="Google Shape;453;g24a7462e977_0_124"/>
          <p:cNvSpPr txBox="1"/>
          <p:nvPr/>
        </p:nvSpPr>
        <p:spPr>
          <a:xfrm>
            <a:off x="506364" y="5814358"/>
            <a:ext cx="4954800" cy="353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Fuente: Enaho, Sunedu. Elaboración propia.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4" name="Google Shape;454;g24a7462e977_0_124"/>
          <p:cNvSpPr txBox="1"/>
          <p:nvPr/>
        </p:nvSpPr>
        <p:spPr>
          <a:xfrm>
            <a:off x="7155289" y="3955692"/>
            <a:ext cx="4606181" cy="147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Noto Sans Symbols"/>
              <a:buChar char="⮚"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Ausencia de significancia estadística en distintos períodos.</a:t>
            </a:r>
            <a:endParaRPr/>
          </a:p>
          <a:p>
            <a:pPr marL="285750" marR="0" lvl="0" indent="-285750" algn="just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002060"/>
              </a:buClr>
              <a:buSzPts val="1600"/>
              <a:buFont typeface="Noto Sans Symbols"/>
              <a:buChar char="⮚"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 controlar por diferencias observables, el proceso de licenciamiento no tuvo un impacto detectable en la probabilidad de encontrarse sobreeducado.</a:t>
            </a:r>
            <a:endParaRPr/>
          </a:p>
        </p:txBody>
      </p:sp>
      <p:sp>
        <p:nvSpPr>
          <p:cNvPr id="455" name="Google Shape;455;g24a7462e977_0_124"/>
          <p:cNvSpPr txBox="1"/>
          <p:nvPr/>
        </p:nvSpPr>
        <p:spPr>
          <a:xfrm>
            <a:off x="7376224" y="1964831"/>
            <a:ext cx="1749996" cy="1585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Noto Sans Symbols"/>
              <a:buChar char="▪"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Sexo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Noto Sans Symbols"/>
              <a:buChar char="▪"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Edad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Noto Sans Symbols"/>
              <a:buChar char="▪"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Lengua materna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Noto Sans Symbols"/>
              <a:buChar char="▪"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Zona de residencia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SzPts val="1600"/>
              <a:buFont typeface="Noto Sans Symbols"/>
              <a:buChar char="▪"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Departamento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6" name="Google Shape;456;g24a7462e977_0_124"/>
          <p:cNvSpPr txBox="1"/>
          <p:nvPr/>
        </p:nvSpPr>
        <p:spPr>
          <a:xfrm>
            <a:off x="9215184" y="1964831"/>
            <a:ext cx="2546286" cy="1585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Noto Sans Symbols"/>
              <a:buChar char="▪"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Estado civil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Noto Sans Symbols"/>
              <a:buChar char="▪"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Nivel de pobreza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Noto Sans Symbols"/>
              <a:buChar char="▪"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Sector de ocupación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Noto Sans Symbols"/>
              <a:buChar char="▪"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Educación del jefe del hogar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SzPts val="1600"/>
              <a:buFont typeface="Noto Sans Symbols"/>
              <a:buChar char="▪"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Parentesco con el jefe del hogar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9" grpId="0" animBg="1"/>
      <p:bldP spid="454" grpId="0"/>
      <p:bldP spid="455" grpId="0"/>
      <p:bldP spid="45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257bbb163e5_1_68"/>
          <p:cNvSpPr txBox="1">
            <a:spLocks noGrp="1"/>
          </p:cNvSpPr>
          <p:nvPr>
            <p:ph type="title"/>
          </p:nvPr>
        </p:nvSpPr>
        <p:spPr>
          <a:xfrm>
            <a:off x="423986" y="302812"/>
            <a:ext cx="11343900" cy="49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000">
                <a:latin typeface="Arial Black"/>
                <a:ea typeface="Arial Black"/>
                <a:cs typeface="Arial Black"/>
                <a:sym typeface="Arial Black"/>
              </a:rPr>
              <a:t>Pruebas de robustez</a:t>
            </a:r>
            <a:endParaRPr sz="2000"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462" name="Google Shape;462;g257bbb163e5_1_68" descr="Logotipo, nombre de la empresa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3170" y="6133690"/>
            <a:ext cx="1504335" cy="72431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3" name="Google Shape;463;g257bbb163e5_1_68"/>
          <p:cNvPicPr preferRelativeResize="0"/>
          <p:nvPr/>
        </p:nvPicPr>
        <p:blipFill rotWithShape="1">
          <a:blip r:embed="rId4">
            <a:alphaModFix/>
          </a:blip>
          <a:srcRect t="5251"/>
          <a:stretch/>
        </p:blipFill>
        <p:spPr>
          <a:xfrm>
            <a:off x="3447099" y="1381142"/>
            <a:ext cx="7503596" cy="1241659"/>
          </a:xfrm>
          <a:prstGeom prst="rect">
            <a:avLst/>
          </a:prstGeom>
          <a:noFill/>
          <a:ln>
            <a:noFill/>
          </a:ln>
        </p:spPr>
      </p:pic>
      <p:pic>
        <p:nvPicPr>
          <p:cNvPr id="464" name="Google Shape;464;g257bbb163e5_1_6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603595" y="3748748"/>
            <a:ext cx="7190604" cy="1400767"/>
          </a:xfrm>
          <a:prstGeom prst="rect">
            <a:avLst/>
          </a:prstGeom>
          <a:noFill/>
          <a:ln>
            <a:noFill/>
          </a:ln>
        </p:spPr>
      </p:pic>
      <p:sp>
        <p:nvSpPr>
          <p:cNvPr id="465" name="Google Shape;465;g257bbb163e5_1_68"/>
          <p:cNvSpPr/>
          <p:nvPr/>
        </p:nvSpPr>
        <p:spPr>
          <a:xfrm>
            <a:off x="423986" y="1613366"/>
            <a:ext cx="2723475" cy="92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002060"/>
                </a:solidFill>
                <a:latin typeface="Arial Black"/>
                <a:ea typeface="Arial Black"/>
                <a:cs typeface="Arial Black"/>
                <a:sym typeface="Arial Black"/>
              </a:rPr>
              <a:t>Metodología de PSM</a:t>
            </a:r>
            <a:endParaRPr sz="1600" b="0" i="0" u="none" strike="noStrike" cap="none">
              <a:solidFill>
                <a:srgbClr val="00206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466" name="Google Shape;466;g257bbb163e5_1_68"/>
          <p:cNvSpPr/>
          <p:nvPr/>
        </p:nvSpPr>
        <p:spPr>
          <a:xfrm>
            <a:off x="423986" y="4080472"/>
            <a:ext cx="2723475" cy="92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 dirty="0" err="1">
                <a:solidFill>
                  <a:srgbClr val="002060"/>
                </a:solidFill>
                <a:latin typeface="Arial Black"/>
                <a:ea typeface="Arial Black"/>
                <a:cs typeface="Arial Black"/>
                <a:sym typeface="Arial Black"/>
              </a:rPr>
              <a:t>Metodología</a:t>
            </a:r>
            <a:r>
              <a:rPr lang="en-US" sz="1600" b="1" i="0" u="none" strike="noStrike" cap="none" dirty="0">
                <a:solidFill>
                  <a:srgbClr val="002060"/>
                </a:solidFill>
                <a:latin typeface="Arial Black"/>
                <a:ea typeface="Arial Black"/>
                <a:cs typeface="Arial Black"/>
                <a:sym typeface="Arial Black"/>
              </a:rPr>
              <a:t> de </a:t>
            </a:r>
            <a:r>
              <a:rPr lang="en-US" sz="1600" b="1" i="0" u="none" strike="noStrike" cap="none" dirty="0" err="1">
                <a:solidFill>
                  <a:srgbClr val="002060"/>
                </a:solidFill>
                <a:latin typeface="Arial Black"/>
                <a:ea typeface="Arial Black"/>
                <a:cs typeface="Arial Black"/>
                <a:sym typeface="Arial Black"/>
              </a:rPr>
              <a:t>DiD</a:t>
            </a:r>
            <a:endParaRPr sz="1600" b="0" i="0" u="none" strike="noStrike" cap="none" dirty="0">
              <a:solidFill>
                <a:srgbClr val="00206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467" name="Google Shape;467;g257bbb163e5_1_68"/>
          <p:cNvSpPr/>
          <p:nvPr/>
        </p:nvSpPr>
        <p:spPr>
          <a:xfrm>
            <a:off x="673768" y="2752824"/>
            <a:ext cx="385011" cy="27913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8" name="Google Shape;468;g257bbb163e5_1_68"/>
          <p:cNvSpPr txBox="1"/>
          <p:nvPr/>
        </p:nvSpPr>
        <p:spPr>
          <a:xfrm>
            <a:off x="1264495" y="2693306"/>
            <a:ext cx="9852684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Resultados similares bajo De Grip y Pertinencia (ausencia de efecto)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9" name="Google Shape;469;g257bbb163e5_1_68"/>
          <p:cNvSpPr/>
          <p:nvPr/>
        </p:nvSpPr>
        <p:spPr>
          <a:xfrm>
            <a:off x="673768" y="5419838"/>
            <a:ext cx="385011" cy="27913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0" name="Google Shape;470;g257bbb163e5_1_68"/>
          <p:cNvSpPr txBox="1"/>
          <p:nvPr/>
        </p:nvSpPr>
        <p:spPr>
          <a:xfrm>
            <a:off x="1264495" y="5360320"/>
            <a:ext cx="9852684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Resultados similares bajo De Grip y Pertinencia (ausencia de efecto)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6" grpId="0"/>
      <p:bldP spid="467" grpId="0" animBg="1"/>
      <p:bldP spid="468" grpId="0"/>
      <p:bldP spid="469" grpId="0" animBg="1"/>
      <p:bldP spid="47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5" name="Google Shape;475;g24a7462e977_0_303" descr="Logotipo, nombre de la empresa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3170" y="6133690"/>
            <a:ext cx="1504335" cy="724310"/>
          </a:xfrm>
          <a:prstGeom prst="rect">
            <a:avLst/>
          </a:prstGeom>
          <a:noFill/>
          <a:ln>
            <a:noFill/>
          </a:ln>
        </p:spPr>
      </p:pic>
      <p:sp>
        <p:nvSpPr>
          <p:cNvPr id="476" name="Google Shape;476;g24a7462e977_0_303"/>
          <p:cNvSpPr/>
          <p:nvPr/>
        </p:nvSpPr>
        <p:spPr>
          <a:xfrm>
            <a:off x="434983" y="1614960"/>
            <a:ext cx="5380500" cy="45186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3D3935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77" name="Google Shape;477;g24a7462e977_0_303"/>
          <p:cNvSpPr/>
          <p:nvPr/>
        </p:nvSpPr>
        <p:spPr>
          <a:xfrm>
            <a:off x="434983" y="1070458"/>
            <a:ext cx="5380500" cy="432000"/>
          </a:xfrm>
          <a:prstGeom prst="rect">
            <a:avLst/>
          </a:prstGeom>
          <a:solidFill>
            <a:srgbClr val="363636"/>
          </a:solidFill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400" b="1" i="0" u="none" strike="noStrike" cap="none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Conclusiones</a:t>
            </a:r>
            <a:endParaRPr sz="1200" b="0" i="0" u="none" strike="noStrike" cap="none">
              <a:solidFill>
                <a:srgbClr val="00000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478" name="Google Shape;478;g24a7462e977_0_303"/>
          <p:cNvSpPr/>
          <p:nvPr/>
        </p:nvSpPr>
        <p:spPr>
          <a:xfrm>
            <a:off x="6232623" y="1070458"/>
            <a:ext cx="5380500" cy="432000"/>
          </a:xfrm>
          <a:prstGeom prst="rect">
            <a:avLst/>
          </a:prstGeom>
          <a:solidFill>
            <a:srgbClr val="363636"/>
          </a:solidFill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400" b="1" i="0" u="none" strike="noStrike" cap="none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Limitaciones</a:t>
            </a:r>
            <a:endParaRPr sz="1200" b="0" i="0" u="none" strike="noStrike" cap="none">
              <a:solidFill>
                <a:srgbClr val="00000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479" name="Google Shape;479;g24a7462e977_0_303"/>
          <p:cNvSpPr/>
          <p:nvPr/>
        </p:nvSpPr>
        <p:spPr>
          <a:xfrm>
            <a:off x="6235258" y="1657085"/>
            <a:ext cx="5380500" cy="45186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3D3935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80" name="Google Shape;480;g24a7462e977_0_303"/>
          <p:cNvSpPr txBox="1"/>
          <p:nvPr/>
        </p:nvSpPr>
        <p:spPr>
          <a:xfrm>
            <a:off x="423986" y="236610"/>
            <a:ext cx="11343900" cy="49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000" b="1" i="0" u="none" strike="noStrike" cap="none">
                <a:solidFill>
                  <a:srgbClr val="3D3935"/>
                </a:solidFill>
                <a:latin typeface="Arial Black"/>
                <a:ea typeface="Arial Black"/>
                <a:cs typeface="Arial Black"/>
                <a:sym typeface="Arial Black"/>
              </a:rPr>
              <a:t>Conclusiones y limitaciones</a:t>
            </a:r>
            <a:endParaRPr sz="2000" b="1" i="0" u="none" strike="noStrike" cap="none">
              <a:solidFill>
                <a:srgbClr val="3D3935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481" name="Google Shape;481;g24a7462e977_0_303"/>
          <p:cNvSpPr txBox="1"/>
          <p:nvPr/>
        </p:nvSpPr>
        <p:spPr>
          <a:xfrm>
            <a:off x="7441100" y="1788254"/>
            <a:ext cx="39756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Metodologías de medición de sobreeducación no acertados para el contexto peruano.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2" name="Google Shape;482;g24a7462e977_0_303"/>
          <p:cNvSpPr txBox="1"/>
          <p:nvPr/>
        </p:nvSpPr>
        <p:spPr>
          <a:xfrm>
            <a:off x="7441100" y="2813554"/>
            <a:ext cx="39756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Datos administrativos de universidades desactualizados.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3" name="Google Shape;483;g24a7462e977_0_303"/>
          <p:cNvSpPr txBox="1"/>
          <p:nvPr/>
        </p:nvSpPr>
        <p:spPr>
          <a:xfrm>
            <a:off x="592425" y="1844900"/>
            <a:ext cx="3975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partir de la literatura empírica 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4" name="Google Shape;484;g24a7462e977_0_303"/>
          <p:cNvSpPr txBox="1"/>
          <p:nvPr/>
        </p:nvSpPr>
        <p:spPr>
          <a:xfrm>
            <a:off x="592425" y="3107225"/>
            <a:ext cx="3975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partir de la literatura teórica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5" name="Google Shape;485;g24a7462e977_0_303"/>
          <p:cNvSpPr txBox="1"/>
          <p:nvPr/>
        </p:nvSpPr>
        <p:spPr>
          <a:xfrm>
            <a:off x="592425" y="4273475"/>
            <a:ext cx="3975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Resultados: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6" name="Google Shape;486;g24a7462e977_0_303"/>
          <p:cNvSpPr txBox="1"/>
          <p:nvPr/>
        </p:nvSpPr>
        <p:spPr>
          <a:xfrm>
            <a:off x="911350" y="2260513"/>
            <a:ext cx="46782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 espera que los cambios en condiciones de calidad lleven a un menor nivel de sobreeducación en los recién egresados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7" name="Google Shape;487;g24a7462e977_0_303"/>
          <p:cNvSpPr txBox="1"/>
          <p:nvPr/>
        </p:nvSpPr>
        <p:spPr>
          <a:xfrm>
            <a:off x="911350" y="3446613"/>
            <a:ext cx="46782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 espera que los cambios en condiciones de calidad lleven a un menor nivel de sobreeducación en los recién egresados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8" name="Google Shape;488;g24a7462e977_0_303"/>
          <p:cNvSpPr txBox="1"/>
          <p:nvPr/>
        </p:nvSpPr>
        <p:spPr>
          <a:xfrm>
            <a:off x="911350" y="4683038"/>
            <a:ext cx="46782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 se encuentra para esta muestra de estudio un efecto del licenciamiento sobre los niveles de sobreeducación de recién egresados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89" name="Google Shape;489;g24a7462e977_0_30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32921" y="1788242"/>
            <a:ext cx="615601" cy="615619"/>
          </a:xfrm>
          <a:prstGeom prst="rect">
            <a:avLst/>
          </a:prstGeom>
          <a:noFill/>
          <a:ln>
            <a:noFill/>
          </a:ln>
        </p:spPr>
      </p:pic>
      <p:pic>
        <p:nvPicPr>
          <p:cNvPr id="490" name="Google Shape;490;g24a7462e977_0_30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632925" y="2813554"/>
            <a:ext cx="615601" cy="615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8" grpId="0" animBg="1"/>
      <p:bldP spid="479" grpId="0" animBg="1"/>
      <p:bldP spid="481" grpId="0"/>
      <p:bldP spid="48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5" name="Google Shape;495;p2" descr="Logotipo, nombre de la empresa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3170" y="6133690"/>
            <a:ext cx="1504335" cy="724310"/>
          </a:xfrm>
          <a:prstGeom prst="rect">
            <a:avLst/>
          </a:prstGeom>
          <a:noFill/>
          <a:ln>
            <a:noFill/>
          </a:ln>
        </p:spPr>
      </p:pic>
      <p:sp>
        <p:nvSpPr>
          <p:cNvPr id="496" name="Google Shape;496;p2"/>
          <p:cNvSpPr/>
          <p:nvPr/>
        </p:nvSpPr>
        <p:spPr>
          <a:xfrm>
            <a:off x="434982" y="1070458"/>
            <a:ext cx="11343899" cy="432000"/>
          </a:xfrm>
          <a:prstGeom prst="rect">
            <a:avLst/>
          </a:prstGeom>
          <a:solidFill>
            <a:srgbClr val="363636"/>
          </a:solidFill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Recomendaciones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7" name="Google Shape;497;p2"/>
          <p:cNvSpPr txBox="1"/>
          <p:nvPr/>
        </p:nvSpPr>
        <p:spPr>
          <a:xfrm>
            <a:off x="423986" y="236610"/>
            <a:ext cx="11343900" cy="49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000" b="1" i="0" u="none" strike="noStrike" cap="none">
                <a:solidFill>
                  <a:srgbClr val="3D3935"/>
                </a:solidFill>
                <a:latin typeface="Arial Black"/>
                <a:ea typeface="Arial Black"/>
                <a:cs typeface="Arial Black"/>
                <a:sym typeface="Arial Black"/>
              </a:rPr>
              <a:t>Recomendaciones de política</a:t>
            </a:r>
            <a:endParaRPr sz="2000" b="1" i="0" u="none" strike="noStrike" cap="none">
              <a:solidFill>
                <a:srgbClr val="3D3935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498" name="Google Shape;498;p2"/>
          <p:cNvSpPr/>
          <p:nvPr/>
        </p:nvSpPr>
        <p:spPr>
          <a:xfrm>
            <a:off x="434983" y="1614960"/>
            <a:ext cx="11343898" cy="45186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3D3935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499" name="Google Shape;499;p2"/>
          <p:cNvPicPr preferRelativeResize="0"/>
          <p:nvPr/>
        </p:nvPicPr>
        <p:blipFill rotWithShape="1">
          <a:blip r:embed="rId4">
            <a:alphaModFix/>
          </a:blip>
          <a:srcRect l="-165" t="4695" r="2940" b="13843"/>
          <a:stretch/>
        </p:blipFill>
        <p:spPr>
          <a:xfrm>
            <a:off x="850855" y="1909652"/>
            <a:ext cx="796650" cy="6675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00" name="Google Shape;500;p2" descr="Forma&#10;&#10;El contenido generado por IA puede ser incorrecto."/>
          <p:cNvPicPr preferRelativeResize="0"/>
          <p:nvPr/>
        </p:nvPicPr>
        <p:blipFill rotWithShape="1">
          <a:blip r:embed="rId5">
            <a:alphaModFix/>
          </a:blip>
          <a:srcRect r="6067" b="16537"/>
          <a:stretch/>
        </p:blipFill>
        <p:spPr>
          <a:xfrm>
            <a:off x="850855" y="2894531"/>
            <a:ext cx="833564" cy="740664"/>
          </a:xfrm>
          <a:prstGeom prst="rect">
            <a:avLst/>
          </a:prstGeom>
          <a:noFill/>
          <a:ln>
            <a:noFill/>
          </a:ln>
        </p:spPr>
      </p:pic>
      <p:pic>
        <p:nvPicPr>
          <p:cNvPr id="501" name="Google Shape;501;p2" descr="Forma&#10;&#10;El contenido generado por IA puede ser incorrecto."/>
          <p:cNvPicPr preferRelativeResize="0"/>
          <p:nvPr/>
        </p:nvPicPr>
        <p:blipFill rotWithShape="1">
          <a:blip r:embed="rId6">
            <a:alphaModFix/>
          </a:blip>
          <a:srcRect r="3131" b="14626"/>
          <a:stretch/>
        </p:blipFill>
        <p:spPr>
          <a:xfrm>
            <a:off x="895337" y="4066646"/>
            <a:ext cx="856849" cy="755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02" name="Google Shape;502;p2" descr="Forma&#10;&#10;El contenido generado por IA puede ser incorrecto."/>
          <p:cNvPicPr preferRelativeResize="0"/>
          <p:nvPr/>
        </p:nvPicPr>
        <p:blipFill rotWithShape="1">
          <a:blip r:embed="rId7">
            <a:alphaModFix/>
          </a:blip>
          <a:srcRect r="4862" b="16978"/>
          <a:stretch/>
        </p:blipFill>
        <p:spPr>
          <a:xfrm>
            <a:off x="847210" y="5147830"/>
            <a:ext cx="875709" cy="764200"/>
          </a:xfrm>
          <a:prstGeom prst="rect">
            <a:avLst/>
          </a:prstGeom>
          <a:noFill/>
          <a:ln>
            <a:noFill/>
          </a:ln>
        </p:spPr>
      </p:pic>
      <p:sp>
        <p:nvSpPr>
          <p:cNvPr id="503" name="Google Shape;503;p2"/>
          <p:cNvSpPr txBox="1"/>
          <p:nvPr/>
        </p:nvSpPr>
        <p:spPr>
          <a:xfrm>
            <a:off x="1922004" y="1846628"/>
            <a:ext cx="9845882" cy="6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Fortalecer la autonomía y capacidad técnica de las instituciones supervisoras</a:t>
            </a: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como la Sunedu, con el fin de garantizar la continuidad y consistencia de los procesos de licenciamiento.</a:t>
            </a:r>
            <a:endParaRPr sz="1600" b="0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504" name="Google Shape;504;p2"/>
          <p:cNvSpPr txBox="1"/>
          <p:nvPr/>
        </p:nvSpPr>
        <p:spPr>
          <a:xfrm>
            <a:off x="1922004" y="2894531"/>
            <a:ext cx="9845882" cy="6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Implementar mecanismos de monitoreo continuo de la calidad universitaria</a:t>
            </a: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que trasciendan el momento del licenciamiento inicial.</a:t>
            </a:r>
            <a:endParaRPr sz="1600" b="0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505" name="Google Shape;505;p2"/>
          <p:cNvSpPr txBox="1"/>
          <p:nvPr/>
        </p:nvSpPr>
        <p:spPr>
          <a:xfrm>
            <a:off x="1922004" y="4175513"/>
            <a:ext cx="9845882" cy="6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Ampliar los criterios de evaluación de la calidad educativa para reforzar dimensiones</a:t>
            </a:r>
            <a:r>
              <a:rPr lang="en-U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relacionadas con la empleabilidad, la pertinencia formativa y la innovación académica.</a:t>
            </a:r>
            <a:endParaRPr sz="1600" b="0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506" name="Google Shape;506;p2"/>
          <p:cNvSpPr txBox="1"/>
          <p:nvPr/>
        </p:nvSpPr>
        <p:spPr>
          <a:xfrm>
            <a:off x="1922004" y="5206780"/>
            <a:ext cx="9845882" cy="6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Promover el desarrollo y uso de indicadores laborales más amplios</a:t>
            </a: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como la sobreeducación, la subutilización de habilidades o la movilidad ocupacional, en el diseño y seguimiento de políticas educativas y laborales.</a:t>
            </a:r>
            <a:endParaRPr sz="1600" b="0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4" grpId="0"/>
      <p:bldP spid="505" grpId="0"/>
      <p:bldP spid="50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g24a7462e977_0_322"/>
          <p:cNvSpPr txBox="1"/>
          <p:nvPr/>
        </p:nvSpPr>
        <p:spPr>
          <a:xfrm>
            <a:off x="1175400" y="2597850"/>
            <a:ext cx="9841200" cy="1662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-US" sz="9600" b="1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¡Muchas gracias!</a:t>
            </a:r>
            <a:endParaRPr sz="9600" b="1" i="0" u="none" strike="noStrike" cap="none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22e312f296a_0_0"/>
          <p:cNvSpPr/>
          <p:nvPr/>
        </p:nvSpPr>
        <p:spPr>
          <a:xfrm>
            <a:off x="4969111" y="5195207"/>
            <a:ext cx="6182700" cy="260700"/>
          </a:xfrm>
          <a:prstGeom prst="rect">
            <a:avLst/>
          </a:prstGeom>
          <a:solidFill>
            <a:srgbClr val="EBF2F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g22e312f296a_0_0"/>
          <p:cNvSpPr txBox="1">
            <a:spLocks noGrp="1"/>
          </p:cNvSpPr>
          <p:nvPr>
            <p:ph type="title"/>
          </p:nvPr>
        </p:nvSpPr>
        <p:spPr>
          <a:xfrm>
            <a:off x="423986" y="236610"/>
            <a:ext cx="11343900" cy="49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000">
                <a:latin typeface="Arial Black"/>
                <a:ea typeface="Arial Black"/>
                <a:cs typeface="Arial Black"/>
                <a:sym typeface="Arial Black"/>
              </a:rPr>
              <a:t>La reforma universitaria fue planteada con el objetivo generar un sistema universitario de calidad</a:t>
            </a:r>
            <a:endParaRPr sz="2000">
              <a:latin typeface="Arial Black"/>
              <a:ea typeface="Arial Black"/>
              <a:cs typeface="Arial Black"/>
              <a:sym typeface="Arial Black"/>
            </a:endParaRPr>
          </a:p>
        </p:txBody>
      </p:sp>
      <p:grpSp>
        <p:nvGrpSpPr>
          <p:cNvPr id="263" name="Google Shape;263;g22e312f296a_0_0"/>
          <p:cNvGrpSpPr/>
          <p:nvPr/>
        </p:nvGrpSpPr>
        <p:grpSpPr>
          <a:xfrm>
            <a:off x="712423" y="1542487"/>
            <a:ext cx="3255914" cy="2112709"/>
            <a:chOff x="955266" y="1341043"/>
            <a:chExt cx="3727007" cy="2743066"/>
          </a:xfrm>
        </p:grpSpPr>
        <p:pic>
          <p:nvPicPr>
            <p:cNvPr id="264" name="Google Shape;264;g22e312f296a_0_0" descr="Becas Nacionales - UPCH | Lima"/>
            <p:cNvPicPr preferRelativeResize="0"/>
            <p:nvPr/>
          </p:nvPicPr>
          <p:blipFill rotWithShape="1">
            <a:blip r:embed="rId3">
              <a:alphaModFix/>
            </a:blip>
            <a:srcRect l="21513" r="20363" b="3846"/>
            <a:stretch/>
          </p:blipFill>
          <p:spPr>
            <a:xfrm>
              <a:off x="1007410" y="2510832"/>
              <a:ext cx="552985" cy="91484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5" name="Google Shape;265;g22e312f296a_0_0" descr="Universidad de Piura - UDEP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183356" y="3326422"/>
              <a:ext cx="757687" cy="7576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6" name="Google Shape;266;g22e312f296a_0_0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683213" y="2352185"/>
              <a:ext cx="2020832" cy="9291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7" name="Google Shape;267;g22e312f296a_0_0" descr="UTP - Universidad Tecnológica del Perú - Home | Facebook"/>
            <p:cNvPicPr preferRelativeResize="0"/>
            <p:nvPr/>
          </p:nvPicPr>
          <p:blipFill rotWithShape="1">
            <a:blip r:embed="rId6">
              <a:alphaModFix/>
            </a:blip>
            <a:srcRect l="9030" t="34224" r="33007" b="35959"/>
            <a:stretch/>
          </p:blipFill>
          <p:spPr>
            <a:xfrm>
              <a:off x="2167476" y="1492837"/>
              <a:ext cx="992005" cy="51025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8" name="Google Shape;268;g22e312f296a_0_0" descr="Universidad César Vallejo - Home | Facebook"/>
            <p:cNvPicPr preferRelativeResize="0"/>
            <p:nvPr/>
          </p:nvPicPr>
          <p:blipFill rotWithShape="1">
            <a:blip r:embed="rId7">
              <a:alphaModFix/>
            </a:blip>
            <a:srcRect l="25233" t="26587" r="25777" b="27638"/>
            <a:stretch/>
          </p:blipFill>
          <p:spPr>
            <a:xfrm>
              <a:off x="4062270" y="2425830"/>
              <a:ext cx="620003" cy="579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9" name="Google Shape;269;g22e312f296a_0_0" descr="Universidad Nacional Mayor de San Marcos - Wikiquote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3290557" y="1482792"/>
              <a:ext cx="476658" cy="55563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0" name="Google Shape;270;g22e312f296a_0_0" descr="Universidad Nacional de Ingeniería (Perú) - Wikipedia, la enciclopedia libre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3704047" y="3028222"/>
              <a:ext cx="537541" cy="67603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1" name="Google Shape;271;g22e312f296a_0_0" descr="Universidad Nacional de Educación Enrique Guzmán y Valle - Wikipedia, la  enciclopedia libre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1700145" y="1341043"/>
              <a:ext cx="427600" cy="69737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2" name="Google Shape;272;g22e312f296a_0_0" descr="Universidad Peruana de Ciencias Aplicadas - Wikipedia, la enciclopedia libre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2998310" y="3281294"/>
              <a:ext cx="757687" cy="7576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3" name="Google Shape;273;g22e312f296a_0_0" descr="Universidad Privada TELESUP- UTELESUP 【 Carreras 2023 】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1342311" y="3248970"/>
              <a:ext cx="647591" cy="64759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4" name="Google Shape;274;g22e312f296a_0_0" descr="Universidad Inca Garcilaso de la Vega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955266" y="1738807"/>
              <a:ext cx="643354" cy="7720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5" name="Google Shape;275;g22e312f296a_0_0" descr="Twitter viral: transformación del logo de la PUCP divide a su comunidad  universitaria en redes sociales | Tendencias | La República"/>
            <p:cNvPicPr preferRelativeResize="0"/>
            <p:nvPr/>
          </p:nvPicPr>
          <p:blipFill rotWithShape="1">
            <a:blip r:embed="rId14">
              <a:alphaModFix/>
            </a:blip>
            <a:srcRect l="53923" t="14226" r="4781" b="13959"/>
            <a:stretch/>
          </p:blipFill>
          <p:spPr>
            <a:xfrm>
              <a:off x="3898291" y="1635058"/>
              <a:ext cx="690022" cy="67603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76" name="Google Shape;276;g22e312f296a_0_0"/>
          <p:cNvGrpSpPr/>
          <p:nvPr/>
        </p:nvGrpSpPr>
        <p:grpSpPr>
          <a:xfrm>
            <a:off x="421278" y="4490060"/>
            <a:ext cx="3805312" cy="1040836"/>
            <a:chOff x="902555" y="4900093"/>
            <a:chExt cx="3805312" cy="1040836"/>
          </a:xfrm>
        </p:grpSpPr>
        <p:pic>
          <p:nvPicPr>
            <p:cNvPr id="277" name="Google Shape;277;g22e312f296a_0_0" descr="Forma&#10;&#10;Descripción generada automáticamente con confianza baja"/>
            <p:cNvPicPr preferRelativeResize="0"/>
            <p:nvPr/>
          </p:nvPicPr>
          <p:blipFill rotWithShape="1">
            <a:blip r:embed="rId15">
              <a:alphaModFix/>
            </a:blip>
            <a:srcRect l="25007" t="5831" r="23044" b="24317"/>
            <a:stretch/>
          </p:blipFill>
          <p:spPr>
            <a:xfrm>
              <a:off x="3767215" y="4906840"/>
              <a:ext cx="362856" cy="48788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8" name="Google Shape;278;g22e312f296a_0_0" descr="Forma&#10;&#10;Descripción generada automáticamente con confianza baja"/>
            <p:cNvPicPr preferRelativeResize="0"/>
            <p:nvPr/>
          </p:nvPicPr>
          <p:blipFill rotWithShape="1">
            <a:blip r:embed="rId16">
              <a:alphaModFix/>
            </a:blip>
            <a:srcRect l="19215" t="1958" r="19135" b="23000"/>
            <a:stretch/>
          </p:blipFill>
          <p:spPr>
            <a:xfrm>
              <a:off x="4329557" y="4906840"/>
              <a:ext cx="378310" cy="4604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9" name="Google Shape;279;g22e312f296a_0_0" descr="Forma&#10;&#10;Descripción generada automáticamente con confianza baja"/>
            <p:cNvPicPr preferRelativeResize="0"/>
            <p:nvPr/>
          </p:nvPicPr>
          <p:blipFill rotWithShape="1">
            <a:blip r:embed="rId17">
              <a:alphaModFix/>
            </a:blip>
            <a:srcRect l="18218" t="7996" r="18192" b="27982"/>
            <a:stretch/>
          </p:blipFill>
          <p:spPr>
            <a:xfrm>
              <a:off x="3155952" y="4949084"/>
              <a:ext cx="436398" cy="4393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0" name="Google Shape;280;g22e312f296a_0_0" descr="Forma&#10;&#10;Descripción generada automáticamente con confianza baja"/>
            <p:cNvPicPr preferRelativeResize="0"/>
            <p:nvPr/>
          </p:nvPicPr>
          <p:blipFill rotWithShape="1">
            <a:blip r:embed="rId15">
              <a:alphaModFix/>
            </a:blip>
            <a:srcRect l="25007" t="5831" r="23044" b="24317"/>
            <a:stretch/>
          </p:blipFill>
          <p:spPr>
            <a:xfrm>
              <a:off x="1513818" y="4900093"/>
              <a:ext cx="362856" cy="48788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1" name="Google Shape;281;g22e312f296a_0_0" descr="Forma&#10;&#10;Descripción generada automáticamente con confianza baja"/>
            <p:cNvPicPr preferRelativeResize="0"/>
            <p:nvPr/>
          </p:nvPicPr>
          <p:blipFill rotWithShape="1">
            <a:blip r:embed="rId16">
              <a:alphaModFix/>
            </a:blip>
            <a:srcRect l="19215" t="1958" r="19135" b="23000"/>
            <a:stretch/>
          </p:blipFill>
          <p:spPr>
            <a:xfrm>
              <a:off x="2076160" y="4900093"/>
              <a:ext cx="378310" cy="4604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2" name="Google Shape;282;g22e312f296a_0_0" descr="Forma&#10;&#10;Descripción generada automáticamente con confianza baja"/>
            <p:cNvPicPr preferRelativeResize="0"/>
            <p:nvPr/>
          </p:nvPicPr>
          <p:blipFill rotWithShape="1">
            <a:blip r:embed="rId17">
              <a:alphaModFix/>
            </a:blip>
            <a:srcRect l="18218" t="7996" r="18192" b="27982"/>
            <a:stretch/>
          </p:blipFill>
          <p:spPr>
            <a:xfrm>
              <a:off x="902555" y="4942337"/>
              <a:ext cx="436398" cy="4393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3" name="Google Shape;283;g22e312f296a_0_0" descr="Forma&#10;&#10;Descripción generada automáticamente con confianza baja"/>
            <p:cNvPicPr preferRelativeResize="0"/>
            <p:nvPr/>
          </p:nvPicPr>
          <p:blipFill rotWithShape="1">
            <a:blip r:embed="rId15">
              <a:alphaModFix/>
            </a:blip>
            <a:srcRect l="25007" t="5831" r="23044" b="24317"/>
            <a:stretch/>
          </p:blipFill>
          <p:spPr>
            <a:xfrm>
              <a:off x="2669844" y="4906840"/>
              <a:ext cx="362856" cy="48788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4" name="Google Shape;284;g22e312f296a_0_0" descr="Forma&#10;&#10;Descripción generada automáticamente con confianza baja"/>
            <p:cNvPicPr preferRelativeResize="0"/>
            <p:nvPr/>
          </p:nvPicPr>
          <p:blipFill rotWithShape="1">
            <a:blip r:embed="rId15">
              <a:alphaModFix/>
            </a:blip>
            <a:srcRect l="25007" t="5831" r="23044" b="24317"/>
            <a:stretch/>
          </p:blipFill>
          <p:spPr>
            <a:xfrm>
              <a:off x="3767215" y="5435055"/>
              <a:ext cx="362856" cy="48788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5" name="Google Shape;285;g22e312f296a_0_0" descr="Forma&#10;&#10;Descripción generada automáticamente con confianza baja"/>
            <p:cNvPicPr preferRelativeResize="0"/>
            <p:nvPr/>
          </p:nvPicPr>
          <p:blipFill rotWithShape="1">
            <a:blip r:embed="rId16">
              <a:alphaModFix/>
            </a:blip>
            <a:srcRect l="19215" t="1958" r="19135" b="23000"/>
            <a:stretch/>
          </p:blipFill>
          <p:spPr>
            <a:xfrm>
              <a:off x="4329557" y="5435055"/>
              <a:ext cx="378310" cy="4604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6" name="Google Shape;286;g22e312f296a_0_0" descr="Forma&#10;&#10;Descripción generada automáticamente con confianza baja"/>
            <p:cNvPicPr preferRelativeResize="0"/>
            <p:nvPr/>
          </p:nvPicPr>
          <p:blipFill rotWithShape="1">
            <a:blip r:embed="rId17">
              <a:alphaModFix/>
            </a:blip>
            <a:srcRect l="18218" t="7996" r="18192" b="27982"/>
            <a:stretch/>
          </p:blipFill>
          <p:spPr>
            <a:xfrm>
              <a:off x="3155952" y="5477299"/>
              <a:ext cx="436398" cy="4393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7" name="Google Shape;287;g22e312f296a_0_0" descr="Forma&#10;&#10;Descripción generada automáticamente con confianza baja"/>
            <p:cNvPicPr preferRelativeResize="0"/>
            <p:nvPr/>
          </p:nvPicPr>
          <p:blipFill rotWithShape="1">
            <a:blip r:embed="rId15">
              <a:alphaModFix/>
            </a:blip>
            <a:srcRect l="25007" t="5831" r="23044" b="24317"/>
            <a:stretch/>
          </p:blipFill>
          <p:spPr>
            <a:xfrm>
              <a:off x="1513818" y="5428308"/>
              <a:ext cx="362856" cy="48788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8" name="Google Shape;288;g22e312f296a_0_0" descr="Forma&#10;&#10;Descripción generada automáticamente con confianza baja"/>
            <p:cNvPicPr preferRelativeResize="0"/>
            <p:nvPr/>
          </p:nvPicPr>
          <p:blipFill rotWithShape="1">
            <a:blip r:embed="rId16">
              <a:alphaModFix/>
            </a:blip>
            <a:srcRect l="19215" t="1958" r="19135" b="23000"/>
            <a:stretch/>
          </p:blipFill>
          <p:spPr>
            <a:xfrm>
              <a:off x="2076160" y="5428308"/>
              <a:ext cx="378310" cy="4604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9" name="Google Shape;289;g22e312f296a_0_0" descr="Forma&#10;&#10;Descripción generada automáticamente con confianza baja"/>
            <p:cNvPicPr preferRelativeResize="0"/>
            <p:nvPr/>
          </p:nvPicPr>
          <p:blipFill rotWithShape="1">
            <a:blip r:embed="rId17">
              <a:alphaModFix/>
            </a:blip>
            <a:srcRect l="18218" t="7996" r="18192" b="27982"/>
            <a:stretch/>
          </p:blipFill>
          <p:spPr>
            <a:xfrm>
              <a:off x="902555" y="5470552"/>
              <a:ext cx="436398" cy="4393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0" name="Google Shape;290;g22e312f296a_0_0" descr="Forma&#10;&#10;Descripción generada automáticamente con confianza baja"/>
            <p:cNvPicPr preferRelativeResize="0"/>
            <p:nvPr/>
          </p:nvPicPr>
          <p:blipFill rotWithShape="1">
            <a:blip r:embed="rId15">
              <a:alphaModFix/>
            </a:blip>
            <a:srcRect l="25007" t="5831" r="23044" b="24317"/>
            <a:stretch/>
          </p:blipFill>
          <p:spPr>
            <a:xfrm>
              <a:off x="2669844" y="5453043"/>
              <a:ext cx="362856" cy="48788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91" name="Google Shape;291;g22e312f296a_0_0" descr="Logotipo, nombre de la empresa&#10;&#10;Descripción generada automáticamente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143170" y="6133690"/>
            <a:ext cx="1504335" cy="72431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92" name="Google Shape;292;g22e312f296a_0_0"/>
          <p:cNvCxnSpPr/>
          <p:nvPr/>
        </p:nvCxnSpPr>
        <p:spPr>
          <a:xfrm>
            <a:off x="423565" y="1346339"/>
            <a:ext cx="10878300" cy="0"/>
          </a:xfrm>
          <a:prstGeom prst="straightConnector1">
            <a:avLst/>
          </a:prstGeom>
          <a:noFill/>
          <a:ln w="2857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93" name="Google Shape;293;g22e312f296a_0_0"/>
          <p:cNvSpPr/>
          <p:nvPr/>
        </p:nvSpPr>
        <p:spPr>
          <a:xfrm>
            <a:off x="424407" y="938806"/>
            <a:ext cx="5288700" cy="4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600" b="1" i="0" u="none" strike="noStrike" cap="none">
                <a:solidFill>
                  <a:srgbClr val="002060"/>
                </a:solidFill>
                <a:latin typeface="Arial Black"/>
                <a:ea typeface="Arial Black"/>
                <a:cs typeface="Arial Black"/>
                <a:sym typeface="Arial Black"/>
              </a:rPr>
              <a:t>A nivel de universidades</a:t>
            </a:r>
            <a:endParaRPr sz="2000" b="1" i="0" u="none" strike="noStrike" cap="none">
              <a:solidFill>
                <a:srgbClr val="00206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cxnSp>
        <p:nvCxnSpPr>
          <p:cNvPr id="294" name="Google Shape;294;g22e312f296a_0_0"/>
          <p:cNvCxnSpPr/>
          <p:nvPr/>
        </p:nvCxnSpPr>
        <p:spPr>
          <a:xfrm>
            <a:off x="423565" y="4153541"/>
            <a:ext cx="10728300" cy="0"/>
          </a:xfrm>
          <a:prstGeom prst="straightConnector1">
            <a:avLst/>
          </a:prstGeom>
          <a:noFill/>
          <a:ln w="2857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95" name="Google Shape;295;g22e312f296a_0_0"/>
          <p:cNvSpPr/>
          <p:nvPr/>
        </p:nvSpPr>
        <p:spPr>
          <a:xfrm>
            <a:off x="423986" y="3746008"/>
            <a:ext cx="5288700" cy="4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600" b="1" i="0" u="none" strike="noStrike" cap="none">
                <a:solidFill>
                  <a:srgbClr val="002060"/>
                </a:solidFill>
                <a:latin typeface="Arial Black"/>
                <a:ea typeface="Arial Black"/>
                <a:cs typeface="Arial Black"/>
                <a:sym typeface="Arial Black"/>
              </a:rPr>
              <a:t>A nivel de alumnos y egresados</a:t>
            </a:r>
            <a:endParaRPr sz="2000" b="1" i="0" u="none" strike="noStrike" cap="none">
              <a:solidFill>
                <a:srgbClr val="00206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296" name="Google Shape;296;g22e312f296a_0_0"/>
          <p:cNvSpPr/>
          <p:nvPr/>
        </p:nvSpPr>
        <p:spPr>
          <a:xfrm rot="5400000">
            <a:off x="3491778" y="2336496"/>
            <a:ext cx="2380200" cy="348300"/>
          </a:xfrm>
          <a:prstGeom prst="triangle">
            <a:avLst>
              <a:gd name="adj" fmla="val 50231"/>
            </a:avLst>
          </a:prstGeom>
          <a:gradFill>
            <a:gsLst>
              <a:gs pos="0">
                <a:srgbClr val="BFBFBF"/>
              </a:gs>
              <a:gs pos="92000">
                <a:srgbClr val="FFFFFF"/>
              </a:gs>
              <a:gs pos="100000">
                <a:srgbClr val="FFFFFF"/>
              </a:gs>
            </a:gsLst>
            <a:lin ang="5400012" scaled="0"/>
          </a:gradFill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97" name="Google Shape;297;g22e312f296a_0_0"/>
          <p:cNvSpPr/>
          <p:nvPr/>
        </p:nvSpPr>
        <p:spPr>
          <a:xfrm rot="5400000">
            <a:off x="3838278" y="4868308"/>
            <a:ext cx="1687200" cy="348300"/>
          </a:xfrm>
          <a:prstGeom prst="triangle">
            <a:avLst>
              <a:gd name="adj" fmla="val 50231"/>
            </a:avLst>
          </a:prstGeom>
          <a:gradFill>
            <a:gsLst>
              <a:gs pos="0">
                <a:srgbClr val="BFBFBF"/>
              </a:gs>
              <a:gs pos="92000">
                <a:srgbClr val="FFFFFF"/>
              </a:gs>
              <a:gs pos="100000">
                <a:srgbClr val="FFFFFF"/>
              </a:gs>
            </a:gsLst>
            <a:lin ang="5400012" scaled="0"/>
          </a:gradFill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98" name="Google Shape;298;g22e312f296a_0_0"/>
          <p:cNvSpPr txBox="1"/>
          <p:nvPr/>
        </p:nvSpPr>
        <p:spPr>
          <a:xfrm>
            <a:off x="4969111" y="1508123"/>
            <a:ext cx="6332700" cy="19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Noto Sans Symbols"/>
              <a:buChar char="⮚"/>
            </a:pPr>
            <a:r>
              <a:rPr lang="en-US"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Número de docentes a tiempo completo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Noto Sans Symbols"/>
              <a:buChar char="⮚"/>
            </a:pPr>
            <a:r>
              <a:rPr lang="en-US"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Número de docentes con doctorado</a:t>
            </a:r>
            <a:endParaRPr sz="16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Noto Sans Symbols"/>
              <a:buChar char="⮚"/>
            </a:pPr>
            <a:r>
              <a:rPr lang="en-US"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Calidad de las investigaciones realizadas</a:t>
            </a:r>
            <a:endParaRPr sz="16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Noto Sans Symbols"/>
              <a:buChar char="⮚"/>
            </a:pPr>
            <a:r>
              <a:rPr lang="en-US"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Calidad de los servicios ofrecidos a los estudiantes</a:t>
            </a:r>
            <a:endParaRPr sz="16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Noto Sans Symbols"/>
              <a:buChar char="⮚"/>
            </a:pPr>
            <a:r>
              <a:rPr lang="en-US"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Calidad de la enseñanza universitaria</a:t>
            </a:r>
            <a:endParaRPr sz="16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g22e312f296a_0_0"/>
          <p:cNvSpPr txBox="1"/>
          <p:nvPr/>
        </p:nvSpPr>
        <p:spPr>
          <a:xfrm>
            <a:off x="4969100" y="4347150"/>
            <a:ext cx="5951400" cy="113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Noto Sans Symbols"/>
              <a:buChar char="⮚"/>
            </a:pPr>
            <a:r>
              <a:rPr lang="en-US"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Percepción de calidad educativa</a:t>
            </a:r>
            <a:endParaRPr sz="16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Noto Sans Symbols"/>
              <a:buChar char="⮚"/>
            </a:pPr>
            <a:r>
              <a:rPr lang="en-US"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Nivel de ingresos</a:t>
            </a:r>
            <a:endParaRPr sz="16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Noto Sans Symbols"/>
              <a:buChar char="⮚"/>
            </a:pPr>
            <a:r>
              <a:rPr lang="en-US"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Nivel de sobreeducación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" name="Google Shape;304;g22ef6015a29_0_0" descr="Logotipo, nombre de la empresa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4520" y="6039765"/>
            <a:ext cx="1504335" cy="724310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g22ef6015a29_0_0"/>
          <p:cNvSpPr txBox="1">
            <a:spLocks noGrp="1"/>
          </p:cNvSpPr>
          <p:nvPr>
            <p:ph type="title"/>
          </p:nvPr>
        </p:nvSpPr>
        <p:spPr>
          <a:xfrm>
            <a:off x="423986" y="236610"/>
            <a:ext cx="11343900" cy="49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000">
                <a:latin typeface="Arial Black"/>
                <a:ea typeface="Arial Black"/>
                <a:cs typeface="Arial Black"/>
                <a:sym typeface="Arial Black"/>
              </a:rPr>
              <a:t>Pregunta de investigación, hipótesis y objetivos</a:t>
            </a:r>
            <a:endParaRPr sz="2000"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306" name="Google Shape;306;g22ef6015a29_0_0"/>
          <p:cNvSpPr txBox="1"/>
          <p:nvPr/>
        </p:nvSpPr>
        <p:spPr>
          <a:xfrm>
            <a:off x="423986" y="3734718"/>
            <a:ext cx="11085900" cy="2025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72000" tIns="36000" rIns="180000" bIns="36000" anchor="ctr" anchorCtr="0">
            <a:noAutofit/>
          </a:bodyPr>
          <a:lstStyle/>
          <a:p>
            <a:pPr marL="2114550" marR="0" lvl="4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Noto Sans Symbols"/>
              <a:buChar char="▪"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Analizar críticamente el proceso de licenciamiento de universidades en el Perú y su rol dentro de las políticas de aseguramiento de la calidad educativa</a:t>
            </a:r>
            <a:r>
              <a:rPr lang="en-US" sz="1600" b="0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114550" marR="0" lvl="4" indent="-285750" algn="just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Noto Sans Symbols"/>
              <a:buChar char="▪"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Estudiar la problemática de la sobreeducación en el mercado laboral peruano, con énfasis en su definición y cuantificación.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114550" marR="0" lvl="4" indent="-285750" algn="just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Noto Sans Symbols"/>
              <a:buChar char="▪"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Estimar los efectos diferenciados del proceso de licenciamiento universitario sobre los niveles de sobreeducación de recién egresados, considerando      características institucionales y demográficas</a:t>
            </a:r>
            <a:endParaRPr sz="1600" b="0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07" name="Google Shape;307;g22ef6015a29_0_0"/>
          <p:cNvSpPr txBox="1"/>
          <p:nvPr/>
        </p:nvSpPr>
        <p:spPr>
          <a:xfrm>
            <a:off x="1612452" y="1209371"/>
            <a:ext cx="9897300" cy="10959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72000" tIns="36000" rIns="180000" bIns="36000" anchor="ctr" anchorCtr="0">
            <a:noAutofit/>
          </a:bodyPr>
          <a:lstStyle/>
          <a:p>
            <a:pPr marL="0" marR="0" lvl="4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g22ef6015a29_0_0"/>
          <p:cNvSpPr/>
          <p:nvPr/>
        </p:nvSpPr>
        <p:spPr>
          <a:xfrm>
            <a:off x="441896" y="1209371"/>
            <a:ext cx="1632000" cy="1095900"/>
          </a:xfrm>
          <a:prstGeom prst="homePlate">
            <a:avLst>
              <a:gd name="adj" fmla="val 22727"/>
            </a:avLst>
          </a:prstGeom>
          <a:solidFill>
            <a:srgbClr val="002060"/>
          </a:solidFill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Pregunta de investigación</a:t>
            </a:r>
            <a:endParaRPr sz="1400" b="1" i="0" u="none" strike="noStrike" cap="none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309" name="Google Shape;309;g22ef6015a29_0_0"/>
          <p:cNvSpPr/>
          <p:nvPr/>
        </p:nvSpPr>
        <p:spPr>
          <a:xfrm>
            <a:off x="2206171" y="1183120"/>
            <a:ext cx="9303600" cy="11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¿Cuál ha sido el efecto del licenciamiento de universidades sobre el nivel de sobreeducación en recién egresados universitarios?</a:t>
            </a:r>
            <a:r>
              <a:rPr lang="en-US" sz="1400" b="1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g22ef6015a29_0_0"/>
          <p:cNvSpPr txBox="1"/>
          <p:nvPr/>
        </p:nvSpPr>
        <p:spPr>
          <a:xfrm>
            <a:off x="1612452" y="2441628"/>
            <a:ext cx="9897300" cy="10959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72000" tIns="36000" rIns="180000" bIns="36000" anchor="ctr" anchorCtr="0">
            <a:noAutofit/>
          </a:bodyPr>
          <a:lstStyle/>
          <a:p>
            <a:pPr marL="0" marR="0" lvl="4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g22ef6015a29_0_0"/>
          <p:cNvSpPr/>
          <p:nvPr/>
        </p:nvSpPr>
        <p:spPr>
          <a:xfrm>
            <a:off x="441896" y="2441628"/>
            <a:ext cx="1632000" cy="1095900"/>
          </a:xfrm>
          <a:prstGeom prst="homePlate">
            <a:avLst>
              <a:gd name="adj" fmla="val 22727"/>
            </a:avLst>
          </a:prstGeom>
          <a:solidFill>
            <a:srgbClr val="002060"/>
          </a:solidFill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Hipótesis</a:t>
            </a:r>
            <a:endParaRPr sz="1400" b="1" i="0" u="none" strike="noStrike" cap="none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312" name="Google Shape;312;g22ef6015a29_0_0"/>
          <p:cNvSpPr/>
          <p:nvPr/>
        </p:nvSpPr>
        <p:spPr>
          <a:xfrm>
            <a:off x="2206171" y="2415377"/>
            <a:ext cx="9303600" cy="11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 espera que el licenciamiento haya tenido un efecto negativo sobre el nivel de sobreeducación en recién egresados universitarios de universidades licenciadas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g22ef6015a29_0_0"/>
          <p:cNvSpPr/>
          <p:nvPr/>
        </p:nvSpPr>
        <p:spPr>
          <a:xfrm>
            <a:off x="441896" y="3734718"/>
            <a:ext cx="1632000" cy="2025000"/>
          </a:xfrm>
          <a:prstGeom prst="homePlate">
            <a:avLst>
              <a:gd name="adj" fmla="val 22727"/>
            </a:avLst>
          </a:prstGeom>
          <a:solidFill>
            <a:srgbClr val="6C6C6C"/>
          </a:solidFill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Objetivos</a:t>
            </a:r>
            <a:endParaRPr sz="1400" b="1" i="0" u="none" strike="noStrike" cap="none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9" name="Google Shape;319;g24a7462e977_0_139" descr="Logotipo, nombre de la empresa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3170" y="6133690"/>
            <a:ext cx="1504335" cy="724310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Google Shape;320;g24a7462e977_0_139"/>
          <p:cNvSpPr/>
          <p:nvPr/>
        </p:nvSpPr>
        <p:spPr>
          <a:xfrm>
            <a:off x="560225" y="2227833"/>
            <a:ext cx="3137400" cy="491400"/>
          </a:xfrm>
          <a:prstGeom prst="rect">
            <a:avLst/>
          </a:prstGeom>
          <a:solidFill>
            <a:srgbClr val="D9E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Autovaloración</a:t>
            </a:r>
            <a:endParaRPr sz="16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" name="Google Shape;321;g24a7462e977_0_139"/>
          <p:cNvSpPr/>
          <p:nvPr/>
        </p:nvSpPr>
        <p:spPr>
          <a:xfrm>
            <a:off x="4381663" y="2227833"/>
            <a:ext cx="3137400" cy="491400"/>
          </a:xfrm>
          <a:prstGeom prst="rect">
            <a:avLst/>
          </a:prstGeom>
          <a:solidFill>
            <a:srgbClr val="D9E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Nivel educativo observado</a:t>
            </a:r>
            <a:endParaRPr sz="16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Google Shape;322;g24a7462e977_0_139"/>
          <p:cNvSpPr/>
          <p:nvPr/>
        </p:nvSpPr>
        <p:spPr>
          <a:xfrm>
            <a:off x="8203101" y="2227833"/>
            <a:ext cx="3137400" cy="491400"/>
          </a:xfrm>
          <a:prstGeom prst="rect">
            <a:avLst/>
          </a:prstGeom>
          <a:solidFill>
            <a:srgbClr val="D9E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Método externo</a:t>
            </a:r>
            <a:endParaRPr sz="16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" name="Google Shape;323;g24a7462e977_0_139"/>
          <p:cNvSpPr txBox="1"/>
          <p:nvPr/>
        </p:nvSpPr>
        <p:spPr>
          <a:xfrm>
            <a:off x="3903099" y="4094557"/>
            <a:ext cx="1751700" cy="1420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Compara la cantidad de años de educación del individuo con el número promedio de años de educación en su puesto.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" name="Google Shape;324;g24a7462e977_0_139"/>
          <p:cNvSpPr txBox="1"/>
          <p:nvPr/>
        </p:nvSpPr>
        <p:spPr>
          <a:xfrm>
            <a:off x="6110617" y="4093107"/>
            <a:ext cx="1751700" cy="9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Compara el nivel educativo de cada individuo la moda de años de educación en su puesto.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g24a7462e977_0_139"/>
          <p:cNvSpPr txBox="1"/>
          <p:nvPr/>
        </p:nvSpPr>
        <p:spPr>
          <a:xfrm>
            <a:off x="8889982" y="4091517"/>
            <a:ext cx="1751700" cy="9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Clasifica a las ocupaciones como “universitarias” o “no universitarias”, según la opinion de expertos 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Google Shape;326;g24a7462e977_0_139"/>
          <p:cNvSpPr txBox="1"/>
          <p:nvPr/>
        </p:nvSpPr>
        <p:spPr>
          <a:xfrm>
            <a:off x="560225" y="1629575"/>
            <a:ext cx="10780200" cy="4311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6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Principales métodos para calcular la sobreeducación</a:t>
            </a:r>
            <a:endParaRPr sz="16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27" name="Google Shape;327;g24a7462e977_0_139"/>
          <p:cNvCxnSpPr/>
          <p:nvPr/>
        </p:nvCxnSpPr>
        <p:spPr>
          <a:xfrm flipH="1">
            <a:off x="5948263" y="2718020"/>
            <a:ext cx="2100" cy="3936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28" name="Google Shape;328;g24a7462e977_0_139"/>
          <p:cNvCxnSpPr/>
          <p:nvPr/>
        </p:nvCxnSpPr>
        <p:spPr>
          <a:xfrm>
            <a:off x="4851422" y="3116816"/>
            <a:ext cx="2216700" cy="84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29" name="Google Shape;329;g24a7462e977_0_139"/>
          <p:cNvCxnSpPr/>
          <p:nvPr/>
        </p:nvCxnSpPr>
        <p:spPr>
          <a:xfrm>
            <a:off x="2128926" y="2734004"/>
            <a:ext cx="0" cy="9153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30" name="Google Shape;330;g24a7462e977_0_139"/>
          <p:cNvSpPr/>
          <p:nvPr/>
        </p:nvSpPr>
        <p:spPr>
          <a:xfrm>
            <a:off x="1210893" y="4016031"/>
            <a:ext cx="1751700" cy="1319100"/>
          </a:xfrm>
          <a:prstGeom prst="rect">
            <a:avLst/>
          </a:prstGeom>
          <a:noFill/>
          <a:ln w="9525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475" tIns="44450" rIns="90475" bIns="4445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D3935"/>
              </a:buClr>
              <a:buSzPts val="700"/>
              <a:buFont typeface="Arial"/>
              <a:buNone/>
            </a:pPr>
            <a:endParaRPr sz="7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" name="Google Shape;331;g24a7462e977_0_139"/>
          <p:cNvSpPr txBox="1"/>
          <p:nvPr/>
        </p:nvSpPr>
        <p:spPr>
          <a:xfrm>
            <a:off x="1210893" y="4094072"/>
            <a:ext cx="17517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Clasifica a los individuos según su percepción sobre su propia condición de sobreducación o empleo adecuado</a:t>
            </a:r>
            <a:endParaRPr sz="1200" b="0" i="0" u="none" strike="noStrike" cap="none" baseline="30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Google Shape;332;g24a7462e977_0_139"/>
          <p:cNvSpPr txBox="1"/>
          <p:nvPr/>
        </p:nvSpPr>
        <p:spPr>
          <a:xfrm>
            <a:off x="1210893" y="3653047"/>
            <a:ext cx="1751700" cy="430800"/>
          </a:xfrm>
          <a:prstGeom prst="rect">
            <a:avLst/>
          </a:prstGeom>
          <a:solidFill>
            <a:srgbClr val="7F7F7F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Índice de Autovaloración</a:t>
            </a:r>
            <a:endParaRPr sz="14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33" name="Google Shape;333;g24a7462e977_0_139"/>
          <p:cNvCxnSpPr/>
          <p:nvPr/>
        </p:nvCxnSpPr>
        <p:spPr>
          <a:xfrm>
            <a:off x="7064487" y="3130352"/>
            <a:ext cx="0" cy="5238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34" name="Google Shape;334;g24a7462e977_0_139"/>
          <p:cNvCxnSpPr/>
          <p:nvPr/>
        </p:nvCxnSpPr>
        <p:spPr>
          <a:xfrm>
            <a:off x="4852521" y="3130352"/>
            <a:ext cx="0" cy="5238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35" name="Google Shape;335;g24a7462e977_0_139"/>
          <p:cNvSpPr/>
          <p:nvPr/>
        </p:nvSpPr>
        <p:spPr>
          <a:xfrm>
            <a:off x="3903099" y="4016031"/>
            <a:ext cx="1751700" cy="1319100"/>
          </a:xfrm>
          <a:prstGeom prst="rect">
            <a:avLst/>
          </a:prstGeom>
          <a:noFill/>
          <a:ln w="9525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475" tIns="44450" rIns="90475" bIns="4445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D3935"/>
              </a:buClr>
              <a:buSzPts val="700"/>
              <a:buFont typeface="Arial"/>
              <a:buNone/>
            </a:pPr>
            <a:endParaRPr sz="7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" name="Google Shape;336;g24a7462e977_0_139"/>
          <p:cNvSpPr txBox="1"/>
          <p:nvPr/>
        </p:nvSpPr>
        <p:spPr>
          <a:xfrm>
            <a:off x="3903099" y="3653047"/>
            <a:ext cx="1751700" cy="430800"/>
          </a:xfrm>
          <a:prstGeom prst="rect">
            <a:avLst/>
          </a:prstGeom>
          <a:solidFill>
            <a:srgbClr val="7F7F7F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Índice de Clogg</a:t>
            </a:r>
            <a:endParaRPr sz="14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" name="Google Shape;337;g24a7462e977_0_139"/>
          <p:cNvSpPr/>
          <p:nvPr/>
        </p:nvSpPr>
        <p:spPr>
          <a:xfrm>
            <a:off x="6110617" y="4016031"/>
            <a:ext cx="1751700" cy="1319100"/>
          </a:xfrm>
          <a:prstGeom prst="rect">
            <a:avLst/>
          </a:prstGeom>
          <a:noFill/>
          <a:ln w="9525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475" tIns="44450" rIns="90475" bIns="4445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D3935"/>
              </a:buClr>
              <a:buSzPts val="700"/>
              <a:buFont typeface="Arial"/>
              <a:buNone/>
            </a:pPr>
            <a:endParaRPr sz="7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" name="Google Shape;338;g24a7462e977_0_139"/>
          <p:cNvSpPr txBox="1"/>
          <p:nvPr/>
        </p:nvSpPr>
        <p:spPr>
          <a:xfrm>
            <a:off x="6110617" y="3653047"/>
            <a:ext cx="1751700" cy="430800"/>
          </a:xfrm>
          <a:prstGeom prst="rect">
            <a:avLst/>
          </a:prstGeom>
          <a:solidFill>
            <a:srgbClr val="7F7F7F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Índice de De Gripp</a:t>
            </a:r>
            <a:endParaRPr sz="14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39" name="Google Shape;339;g24a7462e977_0_139"/>
          <p:cNvCxnSpPr/>
          <p:nvPr/>
        </p:nvCxnSpPr>
        <p:spPr>
          <a:xfrm>
            <a:off x="9828301" y="2734004"/>
            <a:ext cx="0" cy="9153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40" name="Google Shape;340;g24a7462e977_0_139"/>
          <p:cNvSpPr/>
          <p:nvPr/>
        </p:nvSpPr>
        <p:spPr>
          <a:xfrm>
            <a:off x="8889982" y="4016031"/>
            <a:ext cx="1751700" cy="1319100"/>
          </a:xfrm>
          <a:prstGeom prst="rect">
            <a:avLst/>
          </a:prstGeom>
          <a:noFill/>
          <a:ln w="9525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475" tIns="44450" rIns="90475" bIns="4445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D3935"/>
              </a:buClr>
              <a:buSzPts val="700"/>
              <a:buFont typeface="Arial"/>
              <a:buNone/>
            </a:pPr>
            <a:endParaRPr sz="7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" name="Google Shape;341;g24a7462e977_0_139"/>
          <p:cNvSpPr txBox="1"/>
          <p:nvPr/>
        </p:nvSpPr>
        <p:spPr>
          <a:xfrm>
            <a:off x="8889982" y="3653047"/>
            <a:ext cx="1751700" cy="430800"/>
          </a:xfrm>
          <a:prstGeom prst="rect">
            <a:avLst/>
          </a:prstGeom>
          <a:solidFill>
            <a:srgbClr val="7F7F7F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Índice de Pertinencia</a:t>
            </a:r>
            <a:endParaRPr sz="14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" name="Google Shape;342;g24a7462e977_0_139"/>
          <p:cNvSpPr/>
          <p:nvPr/>
        </p:nvSpPr>
        <p:spPr>
          <a:xfrm rot="10800000">
            <a:off x="3902963" y="5437127"/>
            <a:ext cx="1751700" cy="156600"/>
          </a:xfrm>
          <a:prstGeom prst="triangle">
            <a:avLst>
              <a:gd name="adj" fmla="val 49641"/>
            </a:avLst>
          </a:prstGeom>
          <a:gradFill>
            <a:gsLst>
              <a:gs pos="0">
                <a:srgbClr val="BFBFBF"/>
              </a:gs>
              <a:gs pos="100000">
                <a:srgbClr val="F2F2F2"/>
              </a:gs>
            </a:gsLst>
            <a:lin ang="5400012" scaled="0"/>
          </a:gradFill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3D393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" name="Google Shape;343;g24a7462e977_0_139"/>
          <p:cNvSpPr txBox="1"/>
          <p:nvPr/>
        </p:nvSpPr>
        <p:spPr>
          <a:xfrm>
            <a:off x="3903097" y="5631496"/>
            <a:ext cx="1751700" cy="5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92075" marR="0" lvl="1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3D3935"/>
                </a:solidFill>
                <a:latin typeface="Arial"/>
                <a:ea typeface="Arial"/>
                <a:cs typeface="Arial"/>
                <a:sym typeface="Arial"/>
              </a:rPr>
              <a:t>Más usado por la literatura empírica</a:t>
            </a:r>
            <a:endParaRPr sz="1200" b="1" i="0" u="none" strike="noStrike" cap="none">
              <a:solidFill>
                <a:srgbClr val="3D393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4" name="Google Shape;344;g24a7462e977_0_139"/>
          <p:cNvSpPr txBox="1"/>
          <p:nvPr/>
        </p:nvSpPr>
        <p:spPr>
          <a:xfrm>
            <a:off x="1035625" y="804200"/>
            <a:ext cx="9829500" cy="61552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La literatura ha coincidido en encontrar que la calidad educativa es una variable institucional determinante en la condición de sobreeducación de los individuos</a:t>
            </a:r>
            <a:endParaRPr sz="1400" b="0" i="0" u="none" strike="noStrike" cap="none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345" name="Google Shape;345;g24a7462e977_0_139"/>
          <p:cNvSpPr txBox="1">
            <a:spLocks noGrp="1"/>
          </p:cNvSpPr>
          <p:nvPr>
            <p:ph type="title"/>
          </p:nvPr>
        </p:nvSpPr>
        <p:spPr>
          <a:xfrm>
            <a:off x="423986" y="236610"/>
            <a:ext cx="11343900" cy="49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latin typeface="Arial Black"/>
                <a:ea typeface="Arial Black"/>
                <a:cs typeface="Arial Black"/>
                <a:sym typeface="Arial Black"/>
              </a:rPr>
              <a:t>Revisión de literatura</a:t>
            </a:r>
            <a:endParaRPr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22ef6015a29_0_258"/>
          <p:cNvSpPr/>
          <p:nvPr/>
        </p:nvSpPr>
        <p:spPr>
          <a:xfrm>
            <a:off x="6682740" y="2186941"/>
            <a:ext cx="3924300" cy="1691700"/>
          </a:xfrm>
          <a:prstGeom prst="rect">
            <a:avLst/>
          </a:prstGeom>
          <a:noFill/>
          <a:ln w="12700" cap="flat" cmpd="sng">
            <a:solidFill>
              <a:srgbClr val="C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" name="Google Shape;351;g22ef6015a29_0_258"/>
          <p:cNvSpPr txBox="1">
            <a:spLocks noGrp="1"/>
          </p:cNvSpPr>
          <p:nvPr>
            <p:ph type="title"/>
          </p:nvPr>
        </p:nvSpPr>
        <p:spPr>
          <a:xfrm>
            <a:off x="423986" y="302812"/>
            <a:ext cx="11343900" cy="49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000">
                <a:latin typeface="Arial Black"/>
                <a:ea typeface="Arial Black"/>
                <a:cs typeface="Arial Black"/>
                <a:sym typeface="Arial Black"/>
              </a:rPr>
              <a:t>Marco teórico: la teoría de la señalización aborda apropiadamente el proceso de la reforma</a:t>
            </a:r>
            <a:endParaRPr sz="2000"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352" name="Google Shape;352;g22ef6015a29_0_258" descr="Logotipo, nombre de la empresa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3170" y="6133690"/>
            <a:ext cx="1504335" cy="724310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Google Shape;353;g22ef6015a29_0_258"/>
          <p:cNvSpPr txBox="1"/>
          <p:nvPr/>
        </p:nvSpPr>
        <p:spPr>
          <a:xfrm>
            <a:off x="423986" y="1201915"/>
            <a:ext cx="5475600" cy="33851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600" b="1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Teoría de la señalización en el trabajo</a:t>
            </a:r>
            <a:endParaRPr sz="1600" b="1" i="0" u="none" strike="noStrike" cap="none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354" name="Google Shape;354;g22ef6015a29_0_258"/>
          <p:cNvSpPr txBox="1"/>
          <p:nvPr/>
        </p:nvSpPr>
        <p:spPr>
          <a:xfrm>
            <a:off x="6292498" y="1201915"/>
            <a:ext cx="5475600" cy="33851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600" b="1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Adecuación al caso expuesto</a:t>
            </a:r>
            <a:endParaRPr sz="1600" b="1" i="0" u="none" strike="noStrike" cap="none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355" name="Google Shape;355;g22ef6015a29_0_258"/>
          <p:cNvSpPr txBox="1"/>
          <p:nvPr/>
        </p:nvSpPr>
        <p:spPr>
          <a:xfrm>
            <a:off x="6292498" y="1746359"/>
            <a:ext cx="54756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Noto Sans Symbols"/>
              <a:buChar char="▪"/>
            </a:pPr>
            <a:r>
              <a:rPr lang="en-US"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Licenciamiento como una señal</a:t>
            </a:r>
            <a:endParaRPr sz="16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6" name="Google Shape;356;g22ef6015a29_0_258" descr="Un grupo de personas posando para la cámara delante de un cartel&#10;&#10;Descripción generada automáticamente con confianza medi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37224" y="2260024"/>
            <a:ext cx="2342073" cy="15613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" name="Google Shape;357;g22ef6015a29_0_258" descr="Un letrero verde con letras blancas&#10;&#10;Descripción generada automáticamente con confianza baja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328631" y="2260023"/>
            <a:ext cx="1211696" cy="1561380"/>
          </a:xfrm>
          <a:prstGeom prst="rect">
            <a:avLst/>
          </a:prstGeom>
          <a:noFill/>
          <a:ln>
            <a:noFill/>
          </a:ln>
        </p:spPr>
      </p:pic>
      <p:sp>
        <p:nvSpPr>
          <p:cNvPr id="358" name="Google Shape;358;g22ef6015a29_0_258"/>
          <p:cNvSpPr txBox="1"/>
          <p:nvPr/>
        </p:nvSpPr>
        <p:spPr>
          <a:xfrm>
            <a:off x="423985" y="1865143"/>
            <a:ext cx="5475600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Noto Sans Symbols"/>
              <a:buChar char="▪"/>
            </a:pP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Asume que la información sobre la productividad de los trabajadores es imperfecta. Para solucionar esta falla, los trabajadores </a:t>
            </a:r>
            <a:r>
              <a:rPr lang="en-US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usan la educación como una señal de calidad.</a:t>
            </a:r>
            <a:endParaRPr sz="1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" name="Google Shape;359;g22ef6015a29_0_258"/>
          <p:cNvSpPr txBox="1"/>
          <p:nvPr/>
        </p:nvSpPr>
        <p:spPr>
          <a:xfrm>
            <a:off x="423985" y="4651563"/>
            <a:ext cx="5475600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Noto Sans Symbols"/>
              <a:buChar char="▪"/>
            </a:pP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Permite que los empleadores reciban otro tipo de “señales” para comprender toda la información sobre las habilidades de los trabajadores.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0" name="Google Shape;360;g22ef6015a29_0_258" descr="Forma&#10;&#10;Descripción generada automáticamente con confianza baja"/>
          <p:cNvPicPr preferRelativeResize="0"/>
          <p:nvPr/>
        </p:nvPicPr>
        <p:blipFill rotWithShape="1">
          <a:blip r:embed="rId6">
            <a:alphaModFix/>
          </a:blip>
          <a:srcRect r="57" b="15766"/>
          <a:stretch/>
        </p:blipFill>
        <p:spPr>
          <a:xfrm>
            <a:off x="2409472" y="2958602"/>
            <a:ext cx="1504540" cy="1268015"/>
          </a:xfrm>
          <a:prstGeom prst="rect">
            <a:avLst/>
          </a:prstGeom>
          <a:noFill/>
          <a:ln>
            <a:noFill/>
          </a:ln>
        </p:spPr>
      </p:pic>
      <p:sp>
        <p:nvSpPr>
          <p:cNvPr id="361" name="Google Shape;361;g22ef6015a29_0_258"/>
          <p:cNvSpPr txBox="1"/>
          <p:nvPr/>
        </p:nvSpPr>
        <p:spPr>
          <a:xfrm>
            <a:off x="6292498" y="4123862"/>
            <a:ext cx="54756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Noto Sans Symbols"/>
              <a:buChar char="▪"/>
            </a:pPr>
            <a:r>
              <a:rPr lang="en-US"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Bolsas de trabajo como señales adicionales</a:t>
            </a:r>
            <a:endParaRPr sz="16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2" name="Google Shape;362;g22ef6015a29_0_258" descr="Interfaz de usuario gráfica, Texto&#10;&#10;Descripción generada automáticamente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742939" y="4634002"/>
            <a:ext cx="2796801" cy="1513023"/>
          </a:xfrm>
          <a:prstGeom prst="rect">
            <a:avLst/>
          </a:prstGeom>
          <a:noFill/>
          <a:ln>
            <a:noFill/>
          </a:ln>
        </p:spPr>
      </p:pic>
      <p:sp>
        <p:nvSpPr>
          <p:cNvPr id="363" name="Google Shape;363;g22ef6015a29_0_258"/>
          <p:cNvSpPr/>
          <p:nvPr/>
        </p:nvSpPr>
        <p:spPr>
          <a:xfrm>
            <a:off x="6682740" y="4590554"/>
            <a:ext cx="2913600" cy="1612200"/>
          </a:xfrm>
          <a:prstGeom prst="rect">
            <a:avLst/>
          </a:prstGeom>
          <a:noFill/>
          <a:ln w="12700" cap="flat" cmpd="sng">
            <a:solidFill>
              <a:srgbClr val="C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257bbb163e5_1_48"/>
          <p:cNvSpPr txBox="1">
            <a:spLocks noGrp="1"/>
          </p:cNvSpPr>
          <p:nvPr>
            <p:ph type="title"/>
          </p:nvPr>
        </p:nvSpPr>
        <p:spPr>
          <a:xfrm>
            <a:off x="423986" y="302812"/>
            <a:ext cx="11343900" cy="49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latin typeface="Arial Black"/>
                <a:ea typeface="Arial Black"/>
                <a:cs typeface="Arial Black"/>
                <a:sym typeface="Arial Black"/>
              </a:rPr>
              <a:t>Teoría de cambio</a:t>
            </a:r>
            <a:endParaRPr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369" name="Google Shape;369;g257bbb163e5_1_48" descr="Logotipo, nombre de la empresa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3170" y="6133690"/>
            <a:ext cx="1504335" cy="72431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0" name="Google Shape;370;g257bbb163e5_1_4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01675" y="794197"/>
            <a:ext cx="9373523" cy="606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24a7462e977_0_229"/>
          <p:cNvSpPr txBox="1">
            <a:spLocks noGrp="1"/>
          </p:cNvSpPr>
          <p:nvPr>
            <p:ph type="title"/>
          </p:nvPr>
        </p:nvSpPr>
        <p:spPr>
          <a:xfrm>
            <a:off x="423986" y="302812"/>
            <a:ext cx="11343900" cy="49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000">
                <a:latin typeface="Arial Black"/>
                <a:ea typeface="Arial Black"/>
                <a:cs typeface="Arial Black"/>
                <a:sym typeface="Arial Black"/>
              </a:rPr>
              <a:t>Hechos estilizados: tendencias de la sobreeducación</a:t>
            </a:r>
            <a:endParaRPr sz="2000"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376" name="Google Shape;376;g24a7462e977_0_229" descr="Logotipo, nombre de la empresa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3170" y="6133690"/>
            <a:ext cx="1504335" cy="724310"/>
          </a:xfrm>
          <a:prstGeom prst="rect">
            <a:avLst/>
          </a:prstGeom>
          <a:noFill/>
          <a:ln>
            <a:noFill/>
          </a:ln>
        </p:spPr>
      </p:pic>
      <p:sp>
        <p:nvSpPr>
          <p:cNvPr id="377" name="Google Shape;377;g24a7462e977_0_229"/>
          <p:cNvSpPr txBox="1"/>
          <p:nvPr/>
        </p:nvSpPr>
        <p:spPr>
          <a:xfrm>
            <a:off x="222900" y="5229142"/>
            <a:ext cx="4954800" cy="353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Fuente: Enaho. Elaboración propia.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" name="Google Shape;378;g24a7462e977_0_229"/>
          <p:cNvSpPr txBox="1"/>
          <p:nvPr/>
        </p:nvSpPr>
        <p:spPr>
          <a:xfrm>
            <a:off x="6000750" y="5229142"/>
            <a:ext cx="4954800" cy="353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Fuente: Enaho. Elaboración propia.</a:t>
            </a:r>
            <a:endParaRPr/>
          </a:p>
        </p:txBody>
      </p:sp>
      <p:sp>
        <p:nvSpPr>
          <p:cNvPr id="379" name="Google Shape;379;g24a7462e977_0_229"/>
          <p:cNvSpPr txBox="1"/>
          <p:nvPr/>
        </p:nvSpPr>
        <p:spPr>
          <a:xfrm>
            <a:off x="222900" y="945075"/>
            <a:ext cx="5657700" cy="1046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Gráfico 1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Niveles de sobreeducación en el mercado laboral peruano de la población trabajadora, para la población general y jóvenes (21-27 años) (2014-2022)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" name="Google Shape;380;g24a7462e977_0_229"/>
          <p:cNvSpPr txBox="1"/>
          <p:nvPr/>
        </p:nvSpPr>
        <p:spPr>
          <a:xfrm>
            <a:off x="6000750" y="945050"/>
            <a:ext cx="56577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Gráfico 2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Niveles de sobreeducación de individuos entre 21 y 27 años por estado de licenciamiento de su universidad de procedencia (2014-2022)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1" name="Google Shape;381;g24a7462e977_0_2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3170" y="1976726"/>
            <a:ext cx="5446380" cy="3187196"/>
          </a:xfrm>
          <a:prstGeom prst="rect">
            <a:avLst/>
          </a:prstGeom>
          <a:noFill/>
          <a:ln>
            <a:noFill/>
          </a:ln>
        </p:spPr>
      </p:pic>
      <p:pic>
        <p:nvPicPr>
          <p:cNvPr id="382" name="Google Shape;382;g24a7462e977_0_22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880601" y="2196640"/>
            <a:ext cx="5657700" cy="30772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" grpId="0"/>
      <p:bldP spid="38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2581502c935_1_0"/>
          <p:cNvSpPr txBox="1">
            <a:spLocks noGrp="1"/>
          </p:cNvSpPr>
          <p:nvPr>
            <p:ph type="title"/>
          </p:nvPr>
        </p:nvSpPr>
        <p:spPr>
          <a:xfrm>
            <a:off x="423986" y="302812"/>
            <a:ext cx="11343900" cy="49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000">
                <a:latin typeface="Arial Black"/>
                <a:ea typeface="Arial Black"/>
                <a:cs typeface="Arial Black"/>
                <a:sym typeface="Arial Black"/>
              </a:rPr>
              <a:t>Fuente de datos: se emplean datos de la Enaho, la Sunedu y la Encuesta a Egresados Universitarios y Universidades</a:t>
            </a:r>
            <a:endParaRPr sz="2000"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388" name="Google Shape;388;g2581502c935_1_0" descr="Logotipo, nombre de la empresa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3170" y="6133690"/>
            <a:ext cx="1504335" cy="724310"/>
          </a:xfrm>
          <a:prstGeom prst="rect">
            <a:avLst/>
          </a:prstGeom>
          <a:noFill/>
          <a:ln>
            <a:noFill/>
          </a:ln>
        </p:spPr>
      </p:pic>
      <p:sp>
        <p:nvSpPr>
          <p:cNvPr id="389" name="Google Shape;389;g2581502c935_1_0"/>
          <p:cNvSpPr/>
          <p:nvPr/>
        </p:nvSpPr>
        <p:spPr>
          <a:xfrm>
            <a:off x="497200" y="1292237"/>
            <a:ext cx="3579600" cy="698400"/>
          </a:xfrm>
          <a:prstGeom prst="rect">
            <a:avLst/>
          </a:prstGeom>
          <a:solidFill>
            <a:srgbClr val="0F2D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Encuesta Nacional de Hogares</a:t>
            </a:r>
            <a:endParaRPr sz="1400" b="1" i="0" u="none" strike="noStrike" cap="none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390" name="Google Shape;390;g2581502c935_1_0"/>
          <p:cNvSpPr/>
          <p:nvPr/>
        </p:nvSpPr>
        <p:spPr>
          <a:xfrm>
            <a:off x="4350577" y="1292106"/>
            <a:ext cx="3579600" cy="698700"/>
          </a:xfrm>
          <a:prstGeom prst="rect">
            <a:avLst/>
          </a:prstGeom>
          <a:solidFill>
            <a:srgbClr val="0F2D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Superintendencia Nacional de Educación Superior Universitaria</a:t>
            </a:r>
            <a:endParaRPr sz="1400" b="1" i="0" u="none" strike="noStrike" cap="none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391" name="Google Shape;391;g2581502c935_1_0"/>
          <p:cNvSpPr/>
          <p:nvPr/>
        </p:nvSpPr>
        <p:spPr>
          <a:xfrm>
            <a:off x="8217674" y="1292237"/>
            <a:ext cx="3579600" cy="698400"/>
          </a:xfrm>
          <a:prstGeom prst="rect">
            <a:avLst/>
          </a:prstGeom>
          <a:solidFill>
            <a:srgbClr val="0F2D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Encuesta Nacional a Egresados Universitarios y Universidades</a:t>
            </a:r>
            <a:endParaRPr sz="1400" b="1" i="0" u="none" strike="noStrike" cap="none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392" name="Google Shape;392;g2581502c935_1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0175" y="2237629"/>
            <a:ext cx="1816425" cy="102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3" name="Google Shape;393;g2581502c935_1_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948024" y="2237629"/>
            <a:ext cx="2054119" cy="102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4" name="Google Shape;394;g2581502c935_1_0"/>
          <p:cNvPicPr preferRelativeResize="0"/>
          <p:nvPr/>
        </p:nvPicPr>
        <p:blipFill rotWithShape="1">
          <a:blip r:embed="rId6">
            <a:alphaModFix/>
          </a:blip>
          <a:srcRect l="8031" t="60859" r="26125" b="21468"/>
          <a:stretch/>
        </p:blipFill>
        <p:spPr>
          <a:xfrm>
            <a:off x="8888558" y="2345029"/>
            <a:ext cx="2139850" cy="805801"/>
          </a:xfrm>
          <a:prstGeom prst="rect">
            <a:avLst/>
          </a:prstGeom>
          <a:noFill/>
          <a:ln>
            <a:noFill/>
          </a:ln>
        </p:spPr>
      </p:pic>
      <p:sp>
        <p:nvSpPr>
          <p:cNvPr id="395" name="Google Shape;395;g2581502c935_1_0"/>
          <p:cNvSpPr/>
          <p:nvPr/>
        </p:nvSpPr>
        <p:spPr>
          <a:xfrm>
            <a:off x="497200" y="3536454"/>
            <a:ext cx="2581200" cy="3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Variables</a:t>
            </a:r>
            <a:endParaRPr sz="1200" b="0" i="0" u="none" strike="noStrike" cap="none">
              <a:solidFill>
                <a:srgbClr val="00000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396" name="Google Shape;396;g2581502c935_1_0"/>
          <p:cNvSpPr txBox="1"/>
          <p:nvPr/>
        </p:nvSpPr>
        <p:spPr>
          <a:xfrm>
            <a:off x="497200" y="3883193"/>
            <a:ext cx="3579600" cy="7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377825" marR="0" lvl="1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400"/>
              <a:buFont typeface="Noto Sans Symbols"/>
              <a:buChar char="▪"/>
            </a:pPr>
            <a:r>
              <a:rPr lang="en-US" sz="1400" b="0" i="0" u="none" strike="noStrike" cap="none">
                <a:solidFill>
                  <a:srgbClr val="3D3935"/>
                </a:solidFill>
                <a:latin typeface="Arial"/>
                <a:ea typeface="Arial"/>
                <a:cs typeface="Arial"/>
                <a:sym typeface="Arial"/>
              </a:rPr>
              <a:t>Variable dependiente: sobreeducación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77825" marR="0" lvl="1" indent="-28575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1400"/>
              <a:buFont typeface="Noto Sans Symbols"/>
              <a:buChar char="▪"/>
            </a:pPr>
            <a:r>
              <a:rPr lang="en-US" sz="1400" b="0" i="0" u="none" strike="noStrike" cap="none">
                <a:solidFill>
                  <a:srgbClr val="3D3935"/>
                </a:solidFill>
                <a:latin typeface="Arial"/>
                <a:ea typeface="Arial"/>
                <a:cs typeface="Arial"/>
                <a:sym typeface="Arial"/>
              </a:rPr>
              <a:t>Variables de control: sociales, demográficas, laborales</a:t>
            </a:r>
            <a:endParaRPr sz="1400" b="0" i="0" u="none" strike="noStrike" cap="none">
              <a:solidFill>
                <a:srgbClr val="3D393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7" name="Google Shape;397;g2581502c935_1_0"/>
          <p:cNvSpPr/>
          <p:nvPr/>
        </p:nvSpPr>
        <p:spPr>
          <a:xfrm>
            <a:off x="4350576" y="3536454"/>
            <a:ext cx="2581200" cy="3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Variables</a:t>
            </a:r>
            <a:endParaRPr sz="1200" b="0" i="0" u="none" strike="noStrike" cap="none">
              <a:solidFill>
                <a:srgbClr val="00000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398" name="Google Shape;398;g2581502c935_1_0"/>
          <p:cNvSpPr txBox="1"/>
          <p:nvPr/>
        </p:nvSpPr>
        <p:spPr>
          <a:xfrm>
            <a:off x="4350576" y="3883193"/>
            <a:ext cx="3579600" cy="7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377825" marR="0" lvl="1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400"/>
              <a:buFont typeface="Noto Sans Symbols"/>
              <a:buChar char="▪"/>
            </a:pPr>
            <a:r>
              <a:rPr lang="en-US" sz="1400" b="0" i="0" u="none" strike="noStrike" cap="none">
                <a:solidFill>
                  <a:srgbClr val="3D3935"/>
                </a:solidFill>
                <a:latin typeface="Arial"/>
                <a:ea typeface="Arial"/>
                <a:cs typeface="Arial"/>
                <a:sym typeface="Arial"/>
              </a:rPr>
              <a:t>Variable independiente principal: licenciamiento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77825" marR="0" lvl="1" indent="-28575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1400"/>
              <a:buFont typeface="Noto Sans Symbols"/>
              <a:buChar char="▪"/>
            </a:pPr>
            <a:r>
              <a:rPr lang="en-US" sz="1400" b="0" i="0" u="none" strike="noStrike" cap="none">
                <a:solidFill>
                  <a:srgbClr val="3D3935"/>
                </a:solidFill>
                <a:latin typeface="Arial"/>
                <a:ea typeface="Arial"/>
                <a:cs typeface="Arial"/>
                <a:sym typeface="Arial"/>
              </a:rPr>
              <a:t>Variables de control: tamaño, creación, tipo de gestión</a:t>
            </a:r>
            <a:endParaRPr sz="1400" b="0" i="0" u="none" strike="noStrike" cap="none">
              <a:solidFill>
                <a:srgbClr val="3D393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" name="Google Shape;399;g2581502c935_1_0"/>
          <p:cNvSpPr/>
          <p:nvPr/>
        </p:nvSpPr>
        <p:spPr>
          <a:xfrm>
            <a:off x="8217674" y="3536454"/>
            <a:ext cx="2581200" cy="3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Variables</a:t>
            </a:r>
            <a:endParaRPr sz="1200" b="0" i="0" u="none" strike="noStrike" cap="none">
              <a:solidFill>
                <a:srgbClr val="00000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400" name="Google Shape;400;g2581502c935_1_0"/>
          <p:cNvSpPr txBox="1"/>
          <p:nvPr/>
        </p:nvSpPr>
        <p:spPr>
          <a:xfrm>
            <a:off x="8217674" y="3883193"/>
            <a:ext cx="3579600" cy="7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377825" marR="0" lvl="1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400"/>
              <a:buFont typeface="Noto Sans Symbols"/>
              <a:buChar char="▪"/>
            </a:pPr>
            <a:r>
              <a:rPr lang="en-US" sz="1400" b="0" i="0" u="none" strike="noStrike" cap="none">
                <a:solidFill>
                  <a:srgbClr val="3D3935"/>
                </a:solidFill>
                <a:latin typeface="Arial"/>
                <a:ea typeface="Arial"/>
                <a:cs typeface="Arial"/>
                <a:sym typeface="Arial"/>
              </a:rPr>
              <a:t>Variable de control: Indicador de calidad según de las universidades</a:t>
            </a:r>
            <a:endParaRPr sz="1400" b="0" i="0" u="none" strike="noStrike" cap="none">
              <a:solidFill>
                <a:srgbClr val="3D3935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2581502c935_1_266"/>
          <p:cNvSpPr txBox="1">
            <a:spLocks noGrp="1"/>
          </p:cNvSpPr>
          <p:nvPr>
            <p:ph type="title"/>
          </p:nvPr>
        </p:nvSpPr>
        <p:spPr>
          <a:xfrm>
            <a:off x="423986" y="302812"/>
            <a:ext cx="11343900" cy="49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000">
                <a:latin typeface="Arial Black"/>
                <a:ea typeface="Arial Black"/>
                <a:cs typeface="Arial Black"/>
                <a:sym typeface="Arial Black"/>
              </a:rPr>
              <a:t>Metodología econométrica</a:t>
            </a:r>
            <a:endParaRPr sz="2000"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406" name="Google Shape;406;g2581502c935_1_266" descr="Logotipo, nombre de la empresa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3170" y="6133690"/>
            <a:ext cx="1504335" cy="724310"/>
          </a:xfrm>
          <a:prstGeom prst="rect">
            <a:avLst/>
          </a:prstGeom>
          <a:noFill/>
          <a:ln>
            <a:noFill/>
          </a:ln>
        </p:spPr>
      </p:pic>
      <p:sp>
        <p:nvSpPr>
          <p:cNvPr id="407" name="Google Shape;407;g2581502c935_1_266"/>
          <p:cNvSpPr txBox="1"/>
          <p:nvPr/>
        </p:nvSpPr>
        <p:spPr>
          <a:xfrm>
            <a:off x="423565" y="3832082"/>
            <a:ext cx="5672100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600" b="1" i="0" u="none" strike="noStrike" cap="none">
                <a:solidFill>
                  <a:srgbClr val="002060"/>
                </a:solidFill>
                <a:latin typeface="Arial Black"/>
                <a:ea typeface="Arial Black"/>
                <a:cs typeface="Arial Black"/>
                <a:sym typeface="Arial Black"/>
              </a:rPr>
              <a:t>Propensity Score Matching</a:t>
            </a:r>
            <a:endParaRPr sz="1200" b="0" i="0" u="none" strike="noStrike" cap="none">
              <a:solidFill>
                <a:srgbClr val="00206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408" name="Google Shape;408;g2581502c935_1_266"/>
          <p:cNvSpPr txBox="1"/>
          <p:nvPr/>
        </p:nvSpPr>
        <p:spPr>
          <a:xfrm>
            <a:off x="1679518" y="4544676"/>
            <a:ext cx="8366400" cy="4203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" name="Google Shape;409;g2581502c935_1_266"/>
          <p:cNvSpPr/>
          <p:nvPr/>
        </p:nvSpPr>
        <p:spPr>
          <a:xfrm rot="-5400000">
            <a:off x="5410798" y="889539"/>
            <a:ext cx="665700" cy="8798400"/>
          </a:xfrm>
          <a:prstGeom prst="leftBrace">
            <a:avLst>
              <a:gd name="adj1" fmla="val 8333"/>
              <a:gd name="adj2" fmla="val 50000"/>
            </a:avLst>
          </a:prstGeom>
          <a:noFill/>
          <a:ln w="28575" cap="flat" cmpd="sng">
            <a:solidFill>
              <a:srgbClr val="002B5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0" name="Google Shape;410;g2581502c935_1_266"/>
          <p:cNvSpPr txBox="1"/>
          <p:nvPr/>
        </p:nvSpPr>
        <p:spPr>
          <a:xfrm>
            <a:off x="1091854" y="5725133"/>
            <a:ext cx="9303600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Efecto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del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tratamiento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los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tratados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dirty="0">
                <a:solidFill>
                  <a:schemeClr val="dk1"/>
                </a:solidFill>
              </a:rPr>
              <a:t>-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Efecto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del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licenciamiento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egresados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unviersidades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licenciadas</a:t>
            </a:r>
            <a:endParaRPr sz="105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11" name="Google Shape;411;g2581502c935_1_266"/>
          <p:cNvCxnSpPr/>
          <p:nvPr/>
        </p:nvCxnSpPr>
        <p:spPr>
          <a:xfrm>
            <a:off x="423221" y="4201373"/>
            <a:ext cx="11345400" cy="0"/>
          </a:xfrm>
          <a:prstGeom prst="straightConnector1">
            <a:avLst/>
          </a:prstGeom>
          <a:noFill/>
          <a:ln w="2857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2" name="Google Shape;412;g2581502c935_1_266"/>
          <p:cNvSpPr txBox="1"/>
          <p:nvPr/>
        </p:nvSpPr>
        <p:spPr>
          <a:xfrm>
            <a:off x="423564" y="1020846"/>
            <a:ext cx="6955643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600" b="1" i="0" u="none" strike="noStrike" cap="none">
                <a:solidFill>
                  <a:srgbClr val="002060"/>
                </a:solidFill>
                <a:latin typeface="Arial Black"/>
                <a:ea typeface="Arial Black"/>
                <a:cs typeface="Arial Black"/>
                <a:sym typeface="Arial Black"/>
              </a:rPr>
              <a:t>Diferencias en diferencias en multiples períodos (DiD)</a:t>
            </a:r>
            <a:endParaRPr sz="1200" b="0" i="0" u="none" strike="noStrike" cap="none">
              <a:solidFill>
                <a:srgbClr val="00206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cxnSp>
        <p:nvCxnSpPr>
          <p:cNvPr id="413" name="Google Shape;413;g2581502c935_1_266"/>
          <p:cNvCxnSpPr/>
          <p:nvPr/>
        </p:nvCxnSpPr>
        <p:spPr>
          <a:xfrm>
            <a:off x="423221" y="1390137"/>
            <a:ext cx="11345400" cy="0"/>
          </a:xfrm>
          <a:prstGeom prst="straightConnector1">
            <a:avLst/>
          </a:prstGeom>
          <a:noFill/>
          <a:ln w="2857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4" name="Google Shape;414;g2581502c935_1_266"/>
          <p:cNvSpPr/>
          <p:nvPr/>
        </p:nvSpPr>
        <p:spPr>
          <a:xfrm>
            <a:off x="8630486" y="3379341"/>
            <a:ext cx="3137400" cy="491400"/>
          </a:xfrm>
          <a:prstGeom prst="rect">
            <a:avLst/>
          </a:prstGeom>
          <a:solidFill>
            <a:srgbClr val="EBF2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6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Estimación del efecto</a:t>
            </a:r>
            <a:endParaRPr sz="1600" b="1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" name="Google Shape;415;g2581502c935_1_266"/>
          <p:cNvSpPr/>
          <p:nvPr/>
        </p:nvSpPr>
        <p:spPr>
          <a:xfrm>
            <a:off x="8574220" y="6129493"/>
            <a:ext cx="3137400" cy="491400"/>
          </a:xfrm>
          <a:prstGeom prst="rect">
            <a:avLst/>
          </a:prstGeom>
          <a:solidFill>
            <a:srgbClr val="EBF2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6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Medida de robustez</a:t>
            </a:r>
            <a:endParaRPr sz="1600" b="1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6" name="Google Shape;416;g2581502c935_1_26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193879" y="1616784"/>
            <a:ext cx="7099525" cy="863963"/>
          </a:xfrm>
          <a:prstGeom prst="rect">
            <a:avLst/>
          </a:prstGeom>
          <a:noFill/>
          <a:ln>
            <a:noFill/>
          </a:ln>
        </p:spPr>
      </p:pic>
      <p:sp>
        <p:nvSpPr>
          <p:cNvPr id="417" name="Google Shape;417;g2581502c935_1_266"/>
          <p:cNvSpPr txBox="1"/>
          <p:nvPr/>
        </p:nvSpPr>
        <p:spPr>
          <a:xfrm>
            <a:off x="1048025" y="2894800"/>
            <a:ext cx="962940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 estimador ATT  muestra el efecto promedio del tratamiento para el grupo de universidades que recibió el licenciamiento en el periodo 𝑔, observado en el periodo t</a:t>
            </a:r>
            <a:endParaRPr sz="10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8" name="Google Shape;418;g2581502c935_1_266"/>
          <p:cNvSpPr/>
          <p:nvPr/>
        </p:nvSpPr>
        <p:spPr>
          <a:xfrm rot="-5400000">
            <a:off x="5529873" y="-1788111"/>
            <a:ext cx="665700" cy="8798400"/>
          </a:xfrm>
          <a:prstGeom prst="leftBrace">
            <a:avLst>
              <a:gd name="adj1" fmla="val 8333"/>
              <a:gd name="adj2" fmla="val 50000"/>
            </a:avLst>
          </a:prstGeom>
          <a:noFill/>
          <a:ln w="28575" cap="flat" cmpd="sng">
            <a:solidFill>
              <a:srgbClr val="002B5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7" grpId="0"/>
      <p:bldP spid="408" grpId="0" animBg="1"/>
      <p:bldP spid="409" grpId="0" animBg="1"/>
      <p:bldP spid="410" grpId="0"/>
      <p:bldP spid="415" grpId="0" animBg="1"/>
    </p:bldLst>
  </p:timing>
</p:sld>
</file>

<file path=ppt/theme/theme1.xml><?xml version="1.0" encoding="utf-8"?>
<a:theme xmlns:a="http://schemas.openxmlformats.org/drawingml/2006/main" name="2_Estandar">
  <a:themeElements>
    <a:clrScheme name="Formato CN">
      <a:dk1>
        <a:srgbClr val="3D3935"/>
      </a:dk1>
      <a:lt1>
        <a:srgbClr val="FFFFFF"/>
      </a:lt1>
      <a:dk2>
        <a:srgbClr val="054700"/>
      </a:dk2>
      <a:lt2>
        <a:srgbClr val="85A890"/>
      </a:lt2>
      <a:accent1>
        <a:srgbClr val="012D54"/>
      </a:accent1>
      <a:accent2>
        <a:srgbClr val="1F5A92"/>
      </a:accent2>
      <a:accent3>
        <a:srgbClr val="A2C1E8"/>
      </a:accent3>
      <a:accent4>
        <a:srgbClr val="595959"/>
      </a:accent4>
      <a:accent5>
        <a:srgbClr val="A6A6A6"/>
      </a:accent5>
      <a:accent6>
        <a:srgbClr val="D9D9D9"/>
      </a:accent6>
      <a:hlink>
        <a:srgbClr val="054700"/>
      </a:hlink>
      <a:folHlink>
        <a:srgbClr val="85A89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E69E4839830B554BA7925E400777B328" ma:contentTypeVersion="19" ma:contentTypeDescription="Crear nuevo documento." ma:contentTypeScope="" ma:versionID="a3d4d7d5cc38e49395a93654fad589de">
  <xsd:schema xmlns:xsd="http://www.w3.org/2001/XMLSchema" xmlns:xs="http://www.w3.org/2001/XMLSchema" xmlns:p="http://schemas.microsoft.com/office/2006/metadata/properties" xmlns:ns2="620477f0-ed9f-4f3c-aab8-4f1810da7584" xmlns:ns3="6233d178-f59f-448d-a62c-3cda119ca69c" targetNamespace="http://schemas.microsoft.com/office/2006/metadata/properties" ma:root="true" ma:fieldsID="cf1e318cd71523cd2aa1dfe1a707cf10" ns2:_="" ns3:_="">
    <xsd:import namespace="620477f0-ed9f-4f3c-aab8-4f1810da7584"/>
    <xsd:import namespace="6233d178-f59f-448d-a62c-3cda119ca69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N_x00b0_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0477f0-ed9f-4f3c-aab8-4f1810da758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Etiquetas de imagen" ma:readOnly="false" ma:fieldId="{5cf76f15-5ced-4ddc-b409-7134ff3c332f}" ma:taxonomyMulti="true" ma:sspId="dd049f10-fb2f-446e-ba72-1f672c8193e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N_x00b0_" ma:index="24" nillable="true" ma:displayName="N°" ma:decimals="0" ma:default="1" ma:format="Dropdown" ma:internalName="N_x00b0_" ma:percentage="FALSE">
      <xsd:simpleType>
        <xsd:restriction base="dms:Number"/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33d178-f59f-448d-a62c-3cda119ca69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50fd5020-9f32-45b3-a673-ebb2e9d73f84}" ma:internalName="TaxCatchAll" ma:showField="CatchAllData" ma:web="6233d178-f59f-448d-a62c-3cda119ca69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_x00b0_ xmlns="620477f0-ed9f-4f3c-aab8-4f1810da7584">1</N_x00b0_>
    <lcf76f155ced4ddcb4097134ff3c332f xmlns="620477f0-ed9f-4f3c-aab8-4f1810da7584">
      <Terms xmlns="http://schemas.microsoft.com/office/infopath/2007/PartnerControls"/>
    </lcf76f155ced4ddcb4097134ff3c332f>
    <TaxCatchAll xmlns="6233d178-f59f-448d-a62c-3cda119ca69c" xsi:nil="true"/>
  </documentManagement>
</p:properties>
</file>

<file path=customXml/itemProps1.xml><?xml version="1.0" encoding="utf-8"?>
<ds:datastoreItem xmlns:ds="http://schemas.openxmlformats.org/officeDocument/2006/customXml" ds:itemID="{DCCDA0AA-EE86-4A4B-B2FB-92E792BCFCB1}"/>
</file>

<file path=customXml/itemProps2.xml><?xml version="1.0" encoding="utf-8"?>
<ds:datastoreItem xmlns:ds="http://schemas.openxmlformats.org/officeDocument/2006/customXml" ds:itemID="{4E81069B-FF7F-4DB0-9374-857E2B6118AD}"/>
</file>

<file path=customXml/itemProps3.xml><?xml version="1.0" encoding="utf-8"?>
<ds:datastoreItem xmlns:ds="http://schemas.openxmlformats.org/officeDocument/2006/customXml" ds:itemID="{94F961A5-9618-4C5D-AC45-79760C0A7A88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1139</Words>
  <Application>Microsoft Office PowerPoint</Application>
  <PresentationFormat>Panorámica</PresentationFormat>
  <Paragraphs>130</Paragraphs>
  <Slides>16</Slides>
  <Notes>16</Notes>
  <HiddenSlides>1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2" baseType="lpstr">
      <vt:lpstr>Noto Sans Symbols</vt:lpstr>
      <vt:lpstr>Arial Black</vt:lpstr>
      <vt:lpstr>Arial</vt:lpstr>
      <vt:lpstr>Proxima Nova</vt:lpstr>
      <vt:lpstr>Calibri</vt:lpstr>
      <vt:lpstr>2_Estandar</vt:lpstr>
      <vt:lpstr>Primer Seminario de Investigación del PRONABEC </vt:lpstr>
      <vt:lpstr>La reforma universitaria fue planteada con el objetivo generar un sistema universitario de calidad</vt:lpstr>
      <vt:lpstr>Pregunta de investigación, hipótesis y objetivos</vt:lpstr>
      <vt:lpstr>Revisión de literatura</vt:lpstr>
      <vt:lpstr>Marco teórico: la teoría de la señalización aborda apropiadamente el proceso de la reforma</vt:lpstr>
      <vt:lpstr>Teoría de cambio</vt:lpstr>
      <vt:lpstr>Hechos estilizados: tendencias de la sobreeducación</vt:lpstr>
      <vt:lpstr>Fuente de datos: se emplean datos de la Enaho, la Sunedu y la Encuesta a Egresados Universitarios y Universidades</vt:lpstr>
      <vt:lpstr>Metodología econométrica</vt:lpstr>
      <vt:lpstr>Sobre la aplicación del DiD</vt:lpstr>
      <vt:lpstr>Sobre la aplicación del Propensity Score Matching</vt:lpstr>
      <vt:lpstr>Resultados econométricos</vt:lpstr>
      <vt:lpstr>Pruebas de robustez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Fátima Trujillo Quiñe</dc:creator>
  <cp:lastModifiedBy>Fátima Trujillo</cp:lastModifiedBy>
  <cp:revision>2</cp:revision>
  <dcterms:created xsi:type="dcterms:W3CDTF">2022-11-25T04:12:58Z</dcterms:created>
  <dcterms:modified xsi:type="dcterms:W3CDTF">2025-10-28T04:13:46Z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0x010100E69E4839830B554BA7925E400777B328</vt:lpwstr>
  </property>
  <property fmtid="{D5CDD505-2E9C-101B-9397-08002B2CF9AE}" pid="3" name="MediaServiceImageTags">
    <vt:lpwstr/>
  </property>
</Properties>
</file>