
<file path=[Content_Types].xml><?xml version="1.0" encoding="utf-8"?>
<Types xmlns="http://schemas.openxmlformats.org/package/2006/content-types">
  <Default Extension="bin" ContentType="application/vnd.openxmlformats-officedocument.oleObject"/>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8" r:id="rId3"/>
    <p:sldId id="313" r:id="rId4"/>
    <p:sldId id="291" r:id="rId5"/>
    <p:sldId id="295" r:id="rId6"/>
    <p:sldId id="301" r:id="rId7"/>
    <p:sldId id="302" r:id="rId8"/>
    <p:sldId id="303" r:id="rId9"/>
    <p:sldId id="307" r:id="rId10"/>
    <p:sldId id="315" r:id="rId11"/>
    <p:sldId id="305" r:id="rId12"/>
    <p:sldId id="306" r:id="rId13"/>
    <p:sldId id="316" r:id="rId14"/>
    <p:sldId id="299" r:id="rId15"/>
    <p:sldId id="309" r:id="rId16"/>
    <p:sldId id="318" r:id="rId17"/>
    <p:sldId id="310" r:id="rId18"/>
    <p:sldId id="31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E6F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1603CD-8BE1-41C8-AA05-2763D2068D63}" v="1097" dt="2025-11-10T14:53:51.218"/>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08" y="5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esca Paredes" userId="2c8896602efa5cda" providerId="LiveId" clId="{F1445987-C01D-457E-B4DB-A8D1BDFFDA17}"/>
    <pc:docChg chg="undo custSel addSld delSld modSld sldOrd">
      <pc:chgData name="Francesca Paredes" userId="2c8896602efa5cda" providerId="LiveId" clId="{F1445987-C01D-457E-B4DB-A8D1BDFFDA17}" dt="2025-11-10T15:39:11.294" v="5283" actId="6549"/>
      <pc:docMkLst>
        <pc:docMk/>
      </pc:docMkLst>
      <pc:sldChg chg="addSp delSp modSp mod setBg delDesignElem chgLayout">
        <pc:chgData name="Francesca Paredes" userId="2c8896602efa5cda" providerId="LiveId" clId="{F1445987-C01D-457E-B4DB-A8D1BDFFDA17}" dt="2025-10-28T05:21:17.166" v="832" actId="1076"/>
        <pc:sldMkLst>
          <pc:docMk/>
          <pc:sldMk cId="3146136561" sldId="258"/>
        </pc:sldMkLst>
        <pc:spChg chg="mod ord">
          <ac:chgData name="Francesca Paredes" userId="2c8896602efa5cda" providerId="LiveId" clId="{F1445987-C01D-457E-B4DB-A8D1BDFFDA17}" dt="2025-10-28T04:41:08.445" v="650" actId="207"/>
          <ac:spMkLst>
            <pc:docMk/>
            <pc:sldMk cId="3146136561" sldId="258"/>
            <ac:spMk id="2" creationId="{7C2C3D70-5663-CBFC-E442-1317B89AE39F}"/>
          </ac:spMkLst>
        </pc:spChg>
        <pc:spChg chg="add mod">
          <ac:chgData name="Francesca Paredes" userId="2c8896602efa5cda" providerId="LiveId" clId="{F1445987-C01D-457E-B4DB-A8D1BDFFDA17}" dt="2025-10-28T05:20:44.014" v="828" actId="1076"/>
          <ac:spMkLst>
            <pc:docMk/>
            <pc:sldMk cId="3146136561" sldId="258"/>
            <ac:spMk id="19" creationId="{73100E01-2BA3-28ED-1198-D974267216BA}"/>
          </ac:spMkLst>
        </pc:spChg>
        <pc:spChg chg="add mod">
          <ac:chgData name="Francesca Paredes" userId="2c8896602efa5cda" providerId="LiveId" clId="{F1445987-C01D-457E-B4DB-A8D1BDFFDA17}" dt="2025-10-28T05:18:56.110" v="823" actId="108"/>
          <ac:spMkLst>
            <pc:docMk/>
            <pc:sldMk cId="3146136561" sldId="258"/>
            <ac:spMk id="20" creationId="{7F263211-DDA6-7C91-E157-489B890DEA0D}"/>
          </ac:spMkLst>
        </pc:spChg>
        <pc:spChg chg="add mod">
          <ac:chgData name="Francesca Paredes" userId="2c8896602efa5cda" providerId="LiveId" clId="{F1445987-C01D-457E-B4DB-A8D1BDFFDA17}" dt="2025-10-28T05:21:08.980" v="830" actId="1076"/>
          <ac:spMkLst>
            <pc:docMk/>
            <pc:sldMk cId="3146136561" sldId="258"/>
            <ac:spMk id="21" creationId="{168EB2D2-4F22-A380-0331-3AF9EC926FFB}"/>
          </ac:spMkLst>
        </pc:spChg>
        <pc:spChg chg="add mod">
          <ac:chgData name="Francesca Paredes" userId="2c8896602efa5cda" providerId="LiveId" clId="{F1445987-C01D-457E-B4DB-A8D1BDFFDA17}" dt="2025-10-28T05:21:12.990" v="831" actId="1076"/>
          <ac:spMkLst>
            <pc:docMk/>
            <pc:sldMk cId="3146136561" sldId="258"/>
            <ac:spMk id="22" creationId="{933F523D-9524-9B26-BE37-EEF332367D9D}"/>
          </ac:spMkLst>
        </pc:spChg>
        <pc:spChg chg="add mod">
          <ac:chgData name="Francesca Paredes" userId="2c8896602efa5cda" providerId="LiveId" clId="{F1445987-C01D-457E-B4DB-A8D1BDFFDA17}" dt="2025-10-28T05:21:17.166" v="832" actId="1076"/>
          <ac:spMkLst>
            <pc:docMk/>
            <pc:sldMk cId="3146136561" sldId="258"/>
            <ac:spMk id="23" creationId="{A813FCE8-4246-2185-F182-F2B13A0E5ECD}"/>
          </ac:spMkLst>
        </pc:spChg>
        <pc:spChg chg="add del">
          <ac:chgData name="Francesca Paredes" userId="2c8896602efa5cda" providerId="LiveId" clId="{F1445987-C01D-457E-B4DB-A8D1BDFFDA17}" dt="2025-10-28T04:12:47.130" v="378" actId="26606"/>
          <ac:spMkLst>
            <pc:docMk/>
            <pc:sldMk cId="3146136561" sldId="258"/>
            <ac:spMk id="82" creationId="{AFF8D2E5-2C4E-47B1-930B-6C82B7C31331}"/>
          </ac:spMkLst>
        </pc:spChg>
        <pc:spChg chg="add del">
          <ac:chgData name="Francesca Paredes" userId="2c8896602efa5cda" providerId="LiveId" clId="{F1445987-C01D-457E-B4DB-A8D1BDFFDA17}" dt="2025-10-28T04:12:47.130" v="378" actId="26606"/>
          <ac:spMkLst>
            <pc:docMk/>
            <pc:sldMk cId="3146136561" sldId="258"/>
            <ac:spMk id="84" creationId="{801E4ADA-0EA9-4930-846E-3C11E8BED6DD}"/>
          </ac:spMkLst>
        </pc:spChg>
        <pc:spChg chg="add del">
          <ac:chgData name="Francesca Paredes" userId="2c8896602efa5cda" providerId="LiveId" clId="{F1445987-C01D-457E-B4DB-A8D1BDFFDA17}" dt="2025-10-28T04:12:47.130" v="378" actId="26606"/>
          <ac:spMkLst>
            <pc:docMk/>
            <pc:sldMk cId="3146136561" sldId="258"/>
            <ac:spMk id="86" creationId="{FB92FFCE-0C90-454E-AA25-D4EE9A6C39C5}"/>
          </ac:spMkLst>
        </pc:spChg>
      </pc:sldChg>
      <pc:sldChg chg="addSp delSp modSp mod setBg addAnim delDesignElem">
        <pc:chgData name="Francesca Paredes" userId="2c8896602efa5cda" providerId="LiveId" clId="{F1445987-C01D-457E-B4DB-A8D1BDFFDA17}" dt="2025-10-28T04:44:57.820" v="657" actId="20577"/>
        <pc:sldMkLst>
          <pc:docMk/>
          <pc:sldMk cId="147445995" sldId="272"/>
        </pc:sldMkLst>
        <pc:spChg chg="mod">
          <ac:chgData name="Francesca Paredes" userId="2c8896602efa5cda" providerId="LiveId" clId="{F1445987-C01D-457E-B4DB-A8D1BDFFDA17}" dt="2025-10-28T04:44:57.820" v="657" actId="20577"/>
          <ac:spMkLst>
            <pc:docMk/>
            <pc:sldMk cId="147445995" sldId="272"/>
            <ac:spMk id="2" creationId="{BBF8A2FB-CEEF-4049-38D1-9FF34942225C}"/>
          </ac:spMkLst>
        </pc:spChg>
        <pc:spChg chg="mod">
          <ac:chgData name="Francesca Paredes" userId="2c8896602efa5cda" providerId="LiveId" clId="{F1445987-C01D-457E-B4DB-A8D1BDFFDA17}" dt="2025-10-23T04:53:05.487" v="98" actId="20577"/>
          <ac:spMkLst>
            <pc:docMk/>
            <pc:sldMk cId="147445995" sldId="272"/>
            <ac:spMk id="3" creationId="{ADF47D7F-76EA-545A-14EF-066FF9FBDC73}"/>
          </ac:spMkLst>
        </pc:spChg>
        <pc:spChg chg="add">
          <ac:chgData name="Francesca Paredes" userId="2c8896602efa5cda" providerId="LiveId" clId="{F1445987-C01D-457E-B4DB-A8D1BDFFDA17}" dt="2025-10-23T04:41:10.175" v="52" actId="26606"/>
          <ac:spMkLst>
            <pc:docMk/>
            <pc:sldMk cId="147445995" sldId="272"/>
            <ac:spMk id="116" creationId="{BAD76F3E-3A97-486B-B402-44400A8B9173}"/>
          </ac:spMkLst>
        </pc:spChg>
        <pc:spChg chg="add">
          <ac:chgData name="Francesca Paredes" userId="2c8896602efa5cda" providerId="LiveId" clId="{F1445987-C01D-457E-B4DB-A8D1BDFFDA17}" dt="2025-10-23T04:41:10.175" v="52" actId="26606"/>
          <ac:spMkLst>
            <pc:docMk/>
            <pc:sldMk cId="147445995" sldId="272"/>
            <ac:spMk id="117" creationId="{391F6B52-91F4-4AEB-B6DB-29FEBCF28C8B}"/>
          </ac:spMkLst>
        </pc:spChg>
        <pc:spChg chg="add">
          <ac:chgData name="Francesca Paredes" userId="2c8896602efa5cda" providerId="LiveId" clId="{F1445987-C01D-457E-B4DB-A8D1BDFFDA17}" dt="2025-10-23T04:41:10.175" v="52" actId="26606"/>
          <ac:spMkLst>
            <pc:docMk/>
            <pc:sldMk cId="147445995" sldId="272"/>
            <ac:spMk id="118" creationId="{2CD6F061-7C53-44F4-9794-953DB70A451B}"/>
          </ac:spMkLst>
        </pc:spChg>
      </pc:sldChg>
      <pc:sldChg chg="addSp delSp modSp add mod">
        <pc:chgData name="Francesca Paredes" userId="2c8896602efa5cda" providerId="LiveId" clId="{F1445987-C01D-457E-B4DB-A8D1BDFFDA17}" dt="2025-11-08T23:35:39.147" v="3677" actId="403"/>
        <pc:sldMkLst>
          <pc:docMk/>
          <pc:sldMk cId="1823549572" sldId="291"/>
        </pc:sldMkLst>
        <pc:spChg chg="mod">
          <ac:chgData name="Francesca Paredes" userId="2c8896602efa5cda" providerId="LiveId" clId="{F1445987-C01D-457E-B4DB-A8D1BDFFDA17}" dt="2025-10-28T04:41:13.884" v="651" actId="207"/>
          <ac:spMkLst>
            <pc:docMk/>
            <pc:sldMk cId="1823549572" sldId="291"/>
            <ac:spMk id="2" creationId="{C18404AD-49FB-7D38-BEFE-C51F129C6233}"/>
          </ac:spMkLst>
        </pc:spChg>
        <pc:spChg chg="add mod">
          <ac:chgData name="Francesca Paredes" userId="2c8896602efa5cda" providerId="LiveId" clId="{F1445987-C01D-457E-B4DB-A8D1BDFFDA17}" dt="2025-10-28T07:24:37.399" v="2594" actId="1076"/>
          <ac:spMkLst>
            <pc:docMk/>
            <pc:sldMk cId="1823549572" sldId="291"/>
            <ac:spMk id="4" creationId="{8167645B-3199-64D3-FCB4-196019A5A53C}"/>
          </ac:spMkLst>
        </pc:spChg>
        <pc:spChg chg="add mod">
          <ac:chgData name="Francesca Paredes" userId="2c8896602efa5cda" providerId="LiveId" clId="{F1445987-C01D-457E-B4DB-A8D1BDFFDA17}" dt="2025-11-08T23:35:32.447" v="3675" actId="403"/>
          <ac:spMkLst>
            <pc:docMk/>
            <pc:sldMk cId="1823549572" sldId="291"/>
            <ac:spMk id="7" creationId="{B764F8C6-1AB7-6810-B7EF-C6425A6F7B72}"/>
          </ac:spMkLst>
        </pc:spChg>
        <pc:spChg chg="add mod">
          <ac:chgData name="Francesca Paredes" userId="2c8896602efa5cda" providerId="LiveId" clId="{F1445987-C01D-457E-B4DB-A8D1BDFFDA17}" dt="2025-10-28T07:24:25.872" v="2590" actId="2711"/>
          <ac:spMkLst>
            <pc:docMk/>
            <pc:sldMk cId="1823549572" sldId="291"/>
            <ac:spMk id="8" creationId="{128501CC-1507-6270-1C1B-7C3147185CF9}"/>
          </ac:spMkLst>
        </pc:spChg>
        <pc:spChg chg="add mod">
          <ac:chgData name="Francesca Paredes" userId="2c8896602efa5cda" providerId="LiveId" clId="{F1445987-C01D-457E-B4DB-A8D1BDFFDA17}" dt="2025-10-28T04:48:05.153" v="670" actId="14100"/>
          <ac:spMkLst>
            <pc:docMk/>
            <pc:sldMk cId="1823549572" sldId="291"/>
            <ac:spMk id="11" creationId="{8F2C7202-E8E0-9E2D-1FC3-B33D6E55FC53}"/>
          </ac:spMkLst>
        </pc:spChg>
        <pc:spChg chg="add mod">
          <ac:chgData name="Francesca Paredes" userId="2c8896602efa5cda" providerId="LiveId" clId="{F1445987-C01D-457E-B4DB-A8D1BDFFDA17}" dt="2025-10-28T04:48:00.136" v="669" actId="207"/>
          <ac:spMkLst>
            <pc:docMk/>
            <pc:sldMk cId="1823549572" sldId="291"/>
            <ac:spMk id="12" creationId="{C9792B0D-0F25-9FE7-BD48-5CC8B8D6B596}"/>
          </ac:spMkLst>
        </pc:spChg>
        <pc:spChg chg="add mod">
          <ac:chgData name="Francesca Paredes" userId="2c8896602efa5cda" providerId="LiveId" clId="{F1445987-C01D-457E-B4DB-A8D1BDFFDA17}" dt="2025-11-08T23:35:35.746" v="3676" actId="403"/>
          <ac:spMkLst>
            <pc:docMk/>
            <pc:sldMk cId="1823549572" sldId="291"/>
            <ac:spMk id="14" creationId="{E5B45500-0536-4606-DE11-8837FCE73CE8}"/>
          </ac:spMkLst>
        </pc:spChg>
        <pc:spChg chg="add mod">
          <ac:chgData name="Francesca Paredes" userId="2c8896602efa5cda" providerId="LiveId" clId="{F1445987-C01D-457E-B4DB-A8D1BDFFDA17}" dt="2025-11-08T23:35:39.147" v="3677" actId="403"/>
          <ac:spMkLst>
            <pc:docMk/>
            <pc:sldMk cId="1823549572" sldId="291"/>
            <ac:spMk id="18" creationId="{B7689D4D-5EA6-EBAE-9024-B89031C8F553}"/>
          </ac:spMkLst>
        </pc:spChg>
      </pc:sldChg>
      <pc:sldChg chg="addSp delSp modSp add mod ord">
        <pc:chgData name="Francesca Paredes" userId="2c8896602efa5cda" providerId="LiveId" clId="{F1445987-C01D-457E-B4DB-A8D1BDFFDA17}" dt="2025-11-08T22:25:49.638" v="3018" actId="20577"/>
        <pc:sldMkLst>
          <pc:docMk/>
          <pc:sldMk cId="436144651" sldId="295"/>
        </pc:sldMkLst>
        <pc:spChg chg="mod">
          <ac:chgData name="Francesca Paredes" userId="2c8896602efa5cda" providerId="LiveId" clId="{F1445987-C01D-457E-B4DB-A8D1BDFFDA17}" dt="2025-10-28T06:18:13.652" v="1538" actId="20577"/>
          <ac:spMkLst>
            <pc:docMk/>
            <pc:sldMk cId="436144651" sldId="295"/>
            <ac:spMk id="2" creationId="{A8EE4401-5A77-8C7E-D730-D1C5B8784F93}"/>
          </ac:spMkLst>
        </pc:spChg>
        <pc:spChg chg="add mod">
          <ac:chgData name="Francesca Paredes" userId="2c8896602efa5cda" providerId="LiveId" clId="{F1445987-C01D-457E-B4DB-A8D1BDFFDA17}" dt="2025-10-28T07:24:55.517" v="2596" actId="2711"/>
          <ac:spMkLst>
            <pc:docMk/>
            <pc:sldMk cId="436144651" sldId="295"/>
            <ac:spMk id="4" creationId="{77B153AF-AE3A-D08A-C95E-AC4F7A11D58C}"/>
          </ac:spMkLst>
        </pc:spChg>
        <pc:spChg chg="add mod">
          <ac:chgData name="Francesca Paredes" userId="2c8896602efa5cda" providerId="LiveId" clId="{F1445987-C01D-457E-B4DB-A8D1BDFFDA17}" dt="2025-10-28T07:24:50.996" v="2595" actId="2711"/>
          <ac:spMkLst>
            <pc:docMk/>
            <pc:sldMk cId="436144651" sldId="295"/>
            <ac:spMk id="6" creationId="{300DF116-1E0A-EF32-251A-96880DA98041}"/>
          </ac:spMkLst>
        </pc:spChg>
        <pc:spChg chg="add mod">
          <ac:chgData name="Francesca Paredes" userId="2c8896602efa5cda" providerId="LiveId" clId="{F1445987-C01D-457E-B4DB-A8D1BDFFDA17}" dt="2025-10-28T05:54:09.122" v="1088" actId="20577"/>
          <ac:spMkLst>
            <pc:docMk/>
            <pc:sldMk cId="436144651" sldId="295"/>
            <ac:spMk id="18" creationId="{BD5B2CD4-84ED-B482-966B-BF1F69E1ACCD}"/>
          </ac:spMkLst>
        </pc:spChg>
        <pc:spChg chg="add mod">
          <ac:chgData name="Francesca Paredes" userId="2c8896602efa5cda" providerId="LiveId" clId="{F1445987-C01D-457E-B4DB-A8D1BDFFDA17}" dt="2025-10-28T05:53:18.302" v="1081" actId="164"/>
          <ac:spMkLst>
            <pc:docMk/>
            <pc:sldMk cId="436144651" sldId="295"/>
            <ac:spMk id="21" creationId="{A40FA93E-69D8-64E7-1E3C-BC589BAAD5E3}"/>
          </ac:spMkLst>
        </pc:spChg>
        <pc:spChg chg="add mod">
          <ac:chgData name="Francesca Paredes" userId="2c8896602efa5cda" providerId="LiveId" clId="{F1445987-C01D-457E-B4DB-A8D1BDFFDA17}" dt="2025-10-28T05:53:18.302" v="1081" actId="164"/>
          <ac:spMkLst>
            <pc:docMk/>
            <pc:sldMk cId="436144651" sldId="295"/>
            <ac:spMk id="23" creationId="{CC2CBCB3-6C97-8D71-C00C-F28DCE1288D9}"/>
          </ac:spMkLst>
        </pc:spChg>
        <pc:spChg chg="add mod">
          <ac:chgData name="Francesca Paredes" userId="2c8896602efa5cda" providerId="LiveId" clId="{F1445987-C01D-457E-B4DB-A8D1BDFFDA17}" dt="2025-10-28T05:53:18.302" v="1081" actId="164"/>
          <ac:spMkLst>
            <pc:docMk/>
            <pc:sldMk cId="436144651" sldId="295"/>
            <ac:spMk id="24" creationId="{E0BAF744-BDF4-25F4-540B-D5EED7C55F1A}"/>
          </ac:spMkLst>
        </pc:spChg>
        <pc:spChg chg="add mod">
          <ac:chgData name="Francesca Paredes" userId="2c8896602efa5cda" providerId="LiveId" clId="{F1445987-C01D-457E-B4DB-A8D1BDFFDA17}" dt="2025-11-08T22:25:49.638" v="3018" actId="20577"/>
          <ac:spMkLst>
            <pc:docMk/>
            <pc:sldMk cId="436144651" sldId="295"/>
            <ac:spMk id="25" creationId="{368BF192-CB1A-AEA4-6AF9-698AC68CFD5A}"/>
          </ac:spMkLst>
        </pc:spChg>
        <pc:spChg chg="add mod">
          <ac:chgData name="Francesca Paredes" userId="2c8896602efa5cda" providerId="LiveId" clId="{F1445987-C01D-457E-B4DB-A8D1BDFFDA17}" dt="2025-10-28T05:53:18.302" v="1081" actId="164"/>
          <ac:spMkLst>
            <pc:docMk/>
            <pc:sldMk cId="436144651" sldId="295"/>
            <ac:spMk id="26" creationId="{D84F4112-CE64-F31E-3A6B-646ECDF2CC5B}"/>
          </ac:spMkLst>
        </pc:spChg>
        <pc:grpChg chg="add mod">
          <ac:chgData name="Francesca Paredes" userId="2c8896602efa5cda" providerId="LiveId" clId="{F1445987-C01D-457E-B4DB-A8D1BDFFDA17}" dt="2025-10-28T05:53:25.767" v="1082" actId="1076"/>
          <ac:grpSpMkLst>
            <pc:docMk/>
            <pc:sldMk cId="436144651" sldId="295"/>
            <ac:grpSpMk id="27" creationId="{061B7C45-643D-926D-1F8B-1C11DB620AE5}"/>
          </ac:grpSpMkLst>
        </pc:grpChg>
      </pc:sldChg>
      <pc:sldChg chg="addSp delSp modSp add mod replId">
        <pc:chgData name="Francesca Paredes" userId="2c8896602efa5cda" providerId="LiveId" clId="{F1445987-C01D-457E-B4DB-A8D1BDFFDA17}" dt="2025-11-09T00:14:43.285" v="4001" actId="255"/>
        <pc:sldMkLst>
          <pc:docMk/>
          <pc:sldMk cId="3785059556" sldId="299"/>
        </pc:sldMkLst>
        <pc:spChg chg="mod">
          <ac:chgData name="Francesca Paredes" userId="2c8896602efa5cda" providerId="LiveId" clId="{F1445987-C01D-457E-B4DB-A8D1BDFFDA17}" dt="2025-11-09T00:14:43.285" v="4001" actId="255"/>
          <ac:spMkLst>
            <pc:docMk/>
            <pc:sldMk cId="3785059556" sldId="299"/>
            <ac:spMk id="2" creationId="{FF2D682E-9C98-DB4D-FFFA-5241874D8500}"/>
          </ac:spMkLst>
        </pc:spChg>
        <pc:spChg chg="add mod">
          <ac:chgData name="Francesca Paredes" userId="2c8896602efa5cda" providerId="LiveId" clId="{F1445987-C01D-457E-B4DB-A8D1BDFFDA17}" dt="2025-11-08T23:37:18.095" v="3694" actId="1076"/>
          <ac:spMkLst>
            <pc:docMk/>
            <pc:sldMk cId="3785059556" sldId="299"/>
            <ac:spMk id="5" creationId="{291DAF2E-DAC1-82DF-72E8-01191952B776}"/>
          </ac:spMkLst>
        </pc:spChg>
        <pc:spChg chg="add mod">
          <ac:chgData name="Francesca Paredes" userId="2c8896602efa5cda" providerId="LiveId" clId="{F1445987-C01D-457E-B4DB-A8D1BDFFDA17}" dt="2025-11-08T23:37:16.245" v="3693" actId="1076"/>
          <ac:spMkLst>
            <pc:docMk/>
            <pc:sldMk cId="3785059556" sldId="299"/>
            <ac:spMk id="7" creationId="{8FF377B7-1443-3692-C15D-30C14E7E2C96}"/>
          </ac:spMkLst>
        </pc:spChg>
        <pc:spChg chg="add mod">
          <ac:chgData name="Francesca Paredes" userId="2c8896602efa5cda" providerId="LiveId" clId="{F1445987-C01D-457E-B4DB-A8D1BDFFDA17}" dt="2025-11-08T23:37:13.861" v="3692" actId="1076"/>
          <ac:spMkLst>
            <pc:docMk/>
            <pc:sldMk cId="3785059556" sldId="299"/>
            <ac:spMk id="17" creationId="{FB59F98B-4F38-80B8-0E59-F07AD1BD096B}"/>
          </ac:spMkLst>
        </pc:spChg>
      </pc:sldChg>
      <pc:sldChg chg="addSp delSp modSp add mod">
        <pc:chgData name="Francesca Paredes" userId="2c8896602efa5cda" providerId="LiveId" clId="{F1445987-C01D-457E-B4DB-A8D1BDFFDA17}" dt="2025-11-10T15:39:11.294" v="5283" actId="6549"/>
        <pc:sldMkLst>
          <pc:docMk/>
          <pc:sldMk cId="1866358037" sldId="301"/>
        </pc:sldMkLst>
        <pc:spChg chg="mod">
          <ac:chgData name="Francesca Paredes" userId="2c8896602efa5cda" providerId="LiveId" clId="{F1445987-C01D-457E-B4DB-A8D1BDFFDA17}" dt="2025-10-28T06:18:17.273" v="1540" actId="20577"/>
          <ac:spMkLst>
            <pc:docMk/>
            <pc:sldMk cId="1866358037" sldId="301"/>
            <ac:spMk id="2" creationId="{B4640289-0C52-B28D-2311-0048DDC7AAE5}"/>
          </ac:spMkLst>
        </pc:spChg>
        <pc:spChg chg="mod">
          <ac:chgData name="Francesca Paredes" userId="2c8896602efa5cda" providerId="LiveId" clId="{F1445987-C01D-457E-B4DB-A8D1BDFFDA17}" dt="2025-10-28T07:25:06.956" v="2597" actId="2711"/>
          <ac:spMkLst>
            <pc:docMk/>
            <pc:sldMk cId="1866358037" sldId="301"/>
            <ac:spMk id="4" creationId="{91747EDF-898B-2D13-775D-111164B46091}"/>
          </ac:spMkLst>
        </pc:spChg>
        <pc:spChg chg="mod">
          <ac:chgData name="Francesca Paredes" userId="2c8896602efa5cda" providerId="LiveId" clId="{F1445987-C01D-457E-B4DB-A8D1BDFFDA17}" dt="2025-10-28T07:25:11.658" v="2598" actId="2711"/>
          <ac:spMkLst>
            <pc:docMk/>
            <pc:sldMk cId="1866358037" sldId="301"/>
            <ac:spMk id="6" creationId="{166C47EF-CAA2-0D6F-58E9-90DCBFD31F36}"/>
          </ac:spMkLst>
        </pc:spChg>
        <pc:spChg chg="add mod">
          <ac:chgData name="Francesca Paredes" userId="2c8896602efa5cda" providerId="LiveId" clId="{F1445987-C01D-457E-B4DB-A8D1BDFFDA17}" dt="2025-11-10T15:39:11.294" v="5283" actId="6549"/>
          <ac:spMkLst>
            <pc:docMk/>
            <pc:sldMk cId="1866358037" sldId="301"/>
            <ac:spMk id="7" creationId="{C5FA923D-DBF6-9B9C-A965-3161C6BC407D}"/>
          </ac:spMkLst>
        </pc:spChg>
        <pc:spChg chg="mod">
          <ac:chgData name="Francesca Paredes" userId="2c8896602efa5cda" providerId="LiveId" clId="{F1445987-C01D-457E-B4DB-A8D1BDFFDA17}" dt="2025-11-08T22:23:59.343" v="3011" actId="6549"/>
          <ac:spMkLst>
            <pc:docMk/>
            <pc:sldMk cId="1866358037" sldId="301"/>
            <ac:spMk id="18" creationId="{EB432501-18F2-4ED1-0235-2B3F46608D58}"/>
          </ac:spMkLst>
        </pc:spChg>
      </pc:sldChg>
      <pc:sldChg chg="addSp delSp modSp add mod">
        <pc:chgData name="Francesca Paredes" userId="2c8896602efa5cda" providerId="LiveId" clId="{F1445987-C01D-457E-B4DB-A8D1BDFFDA17}" dt="2025-10-28T07:25:24.028" v="2601" actId="2711"/>
        <pc:sldMkLst>
          <pc:docMk/>
          <pc:sldMk cId="796070161" sldId="302"/>
        </pc:sldMkLst>
        <pc:spChg chg="mod">
          <ac:chgData name="Francesca Paredes" userId="2c8896602efa5cda" providerId="LiveId" clId="{F1445987-C01D-457E-B4DB-A8D1BDFFDA17}" dt="2025-10-28T06:18:03.486" v="1536" actId="20577"/>
          <ac:spMkLst>
            <pc:docMk/>
            <pc:sldMk cId="796070161" sldId="302"/>
            <ac:spMk id="2" creationId="{C5D790F0-3F55-078D-3269-5EC6883C4905}"/>
          </ac:spMkLst>
        </pc:spChg>
        <pc:spChg chg="add mod">
          <ac:chgData name="Francesca Paredes" userId="2c8896602efa5cda" providerId="LiveId" clId="{F1445987-C01D-457E-B4DB-A8D1BDFFDA17}" dt="2025-10-28T06:38:09.051" v="2161" actId="14100"/>
          <ac:spMkLst>
            <pc:docMk/>
            <pc:sldMk cId="796070161" sldId="302"/>
            <ac:spMk id="3" creationId="{87DB3FED-B0B3-C2B4-B47F-04ACE7EFDAF2}"/>
          </ac:spMkLst>
        </pc:spChg>
        <pc:spChg chg="mod">
          <ac:chgData name="Francesca Paredes" userId="2c8896602efa5cda" providerId="LiveId" clId="{F1445987-C01D-457E-B4DB-A8D1BDFFDA17}" dt="2025-10-28T07:25:24.028" v="2601" actId="2711"/>
          <ac:spMkLst>
            <pc:docMk/>
            <pc:sldMk cId="796070161" sldId="302"/>
            <ac:spMk id="5" creationId="{4A1FD86B-EDED-D8ED-3905-5C8EFE279F0B}"/>
          </ac:spMkLst>
        </pc:spChg>
        <pc:spChg chg="mod">
          <ac:chgData name="Francesca Paredes" userId="2c8896602efa5cda" providerId="LiveId" clId="{F1445987-C01D-457E-B4DB-A8D1BDFFDA17}" dt="2025-10-28T06:38:13.270" v="2162" actId="14100"/>
          <ac:spMkLst>
            <pc:docMk/>
            <pc:sldMk cId="796070161" sldId="302"/>
            <ac:spMk id="7" creationId="{F3801198-D0AC-0657-A86C-D527ABB7ACE5}"/>
          </ac:spMkLst>
        </pc:spChg>
        <pc:spChg chg="add mod">
          <ac:chgData name="Francesca Paredes" userId="2c8896602efa5cda" providerId="LiveId" clId="{F1445987-C01D-457E-B4DB-A8D1BDFFDA17}" dt="2025-10-28T06:38:36.332" v="2165" actId="1076"/>
          <ac:spMkLst>
            <pc:docMk/>
            <pc:sldMk cId="796070161" sldId="302"/>
            <ac:spMk id="10" creationId="{4236CDFA-F8AF-31AE-F523-8DCD60F2FA17}"/>
          </ac:spMkLst>
        </pc:spChg>
        <pc:spChg chg="add mod">
          <ac:chgData name="Francesca Paredes" userId="2c8896602efa5cda" providerId="LiveId" clId="{F1445987-C01D-457E-B4DB-A8D1BDFFDA17}" dt="2025-10-28T06:38:39.191" v="2166" actId="1076"/>
          <ac:spMkLst>
            <pc:docMk/>
            <pc:sldMk cId="796070161" sldId="302"/>
            <ac:spMk id="11" creationId="{FB245EE5-C3F6-DE01-261F-B8C17382E055}"/>
          </ac:spMkLst>
        </pc:spChg>
      </pc:sldChg>
      <pc:sldChg chg="addSp delSp modSp add mod">
        <pc:chgData name="Francesca Paredes" userId="2c8896602efa5cda" providerId="LiveId" clId="{F1445987-C01D-457E-B4DB-A8D1BDFFDA17}" dt="2025-11-10T14:53:32.165" v="5091" actId="20577"/>
        <pc:sldMkLst>
          <pc:docMk/>
          <pc:sldMk cId="911055632" sldId="303"/>
        </pc:sldMkLst>
        <pc:spChg chg="mod">
          <ac:chgData name="Francesca Paredes" userId="2c8896602efa5cda" providerId="LiveId" clId="{F1445987-C01D-457E-B4DB-A8D1BDFFDA17}" dt="2025-11-10T14:24:47.398" v="4268" actId="13926"/>
          <ac:spMkLst>
            <pc:docMk/>
            <pc:sldMk cId="911055632" sldId="303"/>
            <ac:spMk id="2" creationId="{B28E59B5-03E7-BD68-2447-12A467BAF488}"/>
          </ac:spMkLst>
        </pc:spChg>
        <pc:spChg chg="add del mod">
          <ac:chgData name="Francesca Paredes" userId="2c8896602efa5cda" providerId="LiveId" clId="{F1445987-C01D-457E-B4DB-A8D1BDFFDA17}" dt="2025-11-10T14:10:43.282" v="4036" actId="478"/>
          <ac:spMkLst>
            <pc:docMk/>
            <pc:sldMk cId="911055632" sldId="303"/>
            <ac:spMk id="5" creationId="{BC766486-03F8-F11C-B18C-C637B849E763}"/>
          </ac:spMkLst>
        </pc:spChg>
        <pc:spChg chg="add del mod">
          <ac:chgData name="Francesca Paredes" userId="2c8896602efa5cda" providerId="LiveId" clId="{F1445987-C01D-457E-B4DB-A8D1BDFFDA17}" dt="2025-11-10T14:32:12.939" v="4391" actId="478"/>
          <ac:spMkLst>
            <pc:docMk/>
            <pc:sldMk cId="911055632" sldId="303"/>
            <ac:spMk id="7" creationId="{76F73EA5-8F44-9BE8-9D60-BFCCE96A8520}"/>
          </ac:spMkLst>
        </pc:spChg>
        <pc:spChg chg="add del mod">
          <ac:chgData name="Francesca Paredes" userId="2c8896602efa5cda" providerId="LiveId" clId="{F1445987-C01D-457E-B4DB-A8D1BDFFDA17}" dt="2025-11-10T14:10:41.349" v="4035" actId="478"/>
          <ac:spMkLst>
            <pc:docMk/>
            <pc:sldMk cId="911055632" sldId="303"/>
            <ac:spMk id="8" creationId="{263FF54F-122E-901E-4167-2468154242E2}"/>
          </ac:spMkLst>
        </pc:spChg>
        <pc:spChg chg="add del mod">
          <ac:chgData name="Francesca Paredes" userId="2c8896602efa5cda" providerId="LiveId" clId="{F1445987-C01D-457E-B4DB-A8D1BDFFDA17}" dt="2025-11-10T14:25:19.964" v="4308" actId="20577"/>
          <ac:spMkLst>
            <pc:docMk/>
            <pc:sldMk cId="911055632" sldId="303"/>
            <ac:spMk id="10" creationId="{822FA0AE-9885-103E-C443-B3DEC6972762}"/>
          </ac:spMkLst>
        </pc:spChg>
        <pc:spChg chg="add del mod">
          <ac:chgData name="Francesca Paredes" userId="2c8896602efa5cda" providerId="LiveId" clId="{F1445987-C01D-457E-B4DB-A8D1BDFFDA17}" dt="2025-11-10T14:10:54.432" v="4039" actId="478"/>
          <ac:spMkLst>
            <pc:docMk/>
            <pc:sldMk cId="911055632" sldId="303"/>
            <ac:spMk id="12" creationId="{6ECCB9DA-16F8-827D-336E-EC28C3B4A8E1}"/>
          </ac:spMkLst>
        </pc:spChg>
        <pc:spChg chg="add del mod">
          <ac:chgData name="Francesca Paredes" userId="2c8896602efa5cda" providerId="LiveId" clId="{F1445987-C01D-457E-B4DB-A8D1BDFFDA17}" dt="2025-11-10T14:10:56.081" v="4040" actId="478"/>
          <ac:spMkLst>
            <pc:docMk/>
            <pc:sldMk cId="911055632" sldId="303"/>
            <ac:spMk id="13" creationId="{022A853A-8AD4-7126-DDEC-F29C7300065C}"/>
          </ac:spMkLst>
        </pc:spChg>
        <pc:spChg chg="add mod">
          <ac:chgData name="Francesca Paredes" userId="2c8896602efa5cda" providerId="LiveId" clId="{F1445987-C01D-457E-B4DB-A8D1BDFFDA17}" dt="2025-11-10T14:53:32.165" v="5091" actId="20577"/>
          <ac:spMkLst>
            <pc:docMk/>
            <pc:sldMk cId="911055632" sldId="303"/>
            <ac:spMk id="15" creationId="{CEB4C052-3D92-14D8-3D4F-521BF407EF95}"/>
          </ac:spMkLst>
        </pc:spChg>
        <pc:spChg chg="add mod">
          <ac:chgData name="Francesca Paredes" userId="2c8896602efa5cda" providerId="LiveId" clId="{F1445987-C01D-457E-B4DB-A8D1BDFFDA17}" dt="2025-11-10T14:42:20.726" v="4659" actId="20577"/>
          <ac:spMkLst>
            <pc:docMk/>
            <pc:sldMk cId="911055632" sldId="303"/>
            <ac:spMk id="16" creationId="{1880D383-CBED-78C3-630D-D5FD25FAD41A}"/>
          </ac:spMkLst>
        </pc:spChg>
        <pc:spChg chg="add mod">
          <ac:chgData name="Francesca Paredes" userId="2c8896602efa5cda" providerId="LiveId" clId="{F1445987-C01D-457E-B4DB-A8D1BDFFDA17}" dt="2025-11-10T14:42:42.651" v="4672" actId="120"/>
          <ac:spMkLst>
            <pc:docMk/>
            <pc:sldMk cId="911055632" sldId="303"/>
            <ac:spMk id="17" creationId="{1DD6985A-5B3E-FCB9-4FC0-01CDAB462FBD}"/>
          </ac:spMkLst>
        </pc:spChg>
        <pc:graphicFrameChg chg="add del mod">
          <ac:chgData name="Francesca Paredes" userId="2c8896602efa5cda" providerId="LiveId" clId="{F1445987-C01D-457E-B4DB-A8D1BDFFDA17}" dt="2025-11-10T14:19:27.394" v="4069" actId="478"/>
          <ac:graphicFrameMkLst>
            <pc:docMk/>
            <pc:sldMk cId="911055632" sldId="303"/>
            <ac:graphicFrameMk id="4" creationId="{7004A580-00BF-4F24-BC89-06447A520988}"/>
          </ac:graphicFrameMkLst>
        </pc:graphicFrameChg>
        <pc:graphicFrameChg chg="add del mod">
          <ac:chgData name="Francesca Paredes" userId="2c8896602efa5cda" providerId="LiveId" clId="{F1445987-C01D-457E-B4DB-A8D1BDFFDA17}" dt="2025-11-10T14:10:46.866" v="4037" actId="478"/>
          <ac:graphicFrameMkLst>
            <pc:docMk/>
            <pc:sldMk cId="911055632" sldId="303"/>
            <ac:graphicFrameMk id="6" creationId="{71D579FC-E73F-4F05-1561-99CC48FCE3D0}"/>
          </ac:graphicFrameMkLst>
        </pc:graphicFrameChg>
        <pc:graphicFrameChg chg="add del mod">
          <ac:chgData name="Francesca Paredes" userId="2c8896602efa5cda" providerId="LiveId" clId="{F1445987-C01D-457E-B4DB-A8D1BDFFDA17}" dt="2025-11-10T14:48:19.381" v="5001" actId="478"/>
          <ac:graphicFrameMkLst>
            <pc:docMk/>
            <pc:sldMk cId="911055632" sldId="303"/>
            <ac:graphicFrameMk id="9" creationId="{7004A580-00BF-4F24-BC89-06447A520988}"/>
          </ac:graphicFrameMkLst>
        </pc:graphicFrameChg>
        <pc:graphicFrameChg chg="add mod">
          <ac:chgData name="Francesca Paredes" userId="2c8896602efa5cda" providerId="LiveId" clId="{F1445987-C01D-457E-B4DB-A8D1BDFFDA17}" dt="2025-11-10T14:49:13.708" v="5008" actId="1076"/>
          <ac:graphicFrameMkLst>
            <pc:docMk/>
            <pc:sldMk cId="911055632" sldId="303"/>
            <ac:graphicFrameMk id="18" creationId="{7004A580-00BF-4F24-BC89-06447A520988}"/>
          </ac:graphicFrameMkLst>
        </pc:graphicFrameChg>
        <pc:picChg chg="del mod">
          <ac:chgData name="Francesca Paredes" userId="2c8896602efa5cda" providerId="LiveId" clId="{F1445987-C01D-457E-B4DB-A8D1BDFFDA17}" dt="2025-11-10T14:10:38.266" v="4033" actId="478"/>
          <ac:picMkLst>
            <pc:docMk/>
            <pc:sldMk cId="911055632" sldId="303"/>
            <ac:picMk id="3" creationId="{368C9827-B44D-CE54-970F-C995E2B08B5D}"/>
          </ac:picMkLst>
        </pc:picChg>
        <pc:picChg chg="add del mod">
          <ac:chgData name="Francesca Paredes" userId="2c8896602efa5cda" providerId="LiveId" clId="{F1445987-C01D-457E-B4DB-A8D1BDFFDA17}" dt="2025-11-10T14:22:24.588" v="4080" actId="478"/>
          <ac:picMkLst>
            <pc:docMk/>
            <pc:sldMk cId="911055632" sldId="303"/>
            <ac:picMk id="11" creationId="{7DA3BA8C-E162-4B22-DD9A-4CE9436747A6}"/>
          </ac:picMkLst>
        </pc:picChg>
      </pc:sldChg>
      <pc:sldChg chg="addSp delSp modSp add mod">
        <pc:chgData name="Francesca Paredes" userId="2c8896602efa5cda" providerId="LiveId" clId="{F1445987-C01D-457E-B4DB-A8D1BDFFDA17}" dt="2025-11-10T14:56:49.146" v="5108" actId="14100"/>
        <pc:sldMkLst>
          <pc:docMk/>
          <pc:sldMk cId="3606867141" sldId="305"/>
        </pc:sldMkLst>
        <pc:spChg chg="mod">
          <ac:chgData name="Francesca Paredes" userId="2c8896602efa5cda" providerId="LiveId" clId="{F1445987-C01D-457E-B4DB-A8D1BDFFDA17}" dt="2025-11-10T14:55:52.891" v="5102" actId="13926"/>
          <ac:spMkLst>
            <pc:docMk/>
            <pc:sldMk cId="3606867141" sldId="305"/>
            <ac:spMk id="2" creationId="{30327492-BD76-9559-3AC8-B94356C04041}"/>
          </ac:spMkLst>
        </pc:spChg>
        <pc:spChg chg="add del mod">
          <ac:chgData name="Francesca Paredes" userId="2c8896602efa5cda" providerId="LiveId" clId="{F1445987-C01D-457E-B4DB-A8D1BDFFDA17}" dt="2025-11-10T14:56:38.225" v="5104" actId="478"/>
          <ac:spMkLst>
            <pc:docMk/>
            <pc:sldMk cId="3606867141" sldId="305"/>
            <ac:spMk id="4" creationId="{34C6F168-9B4D-0512-83A3-ED0206699563}"/>
          </ac:spMkLst>
        </pc:spChg>
        <pc:picChg chg="mod">
          <ac:chgData name="Francesca Paredes" userId="2c8896602efa5cda" providerId="LiveId" clId="{F1445987-C01D-457E-B4DB-A8D1BDFFDA17}" dt="2025-11-10T14:56:49.146" v="5108" actId="14100"/>
          <ac:picMkLst>
            <pc:docMk/>
            <pc:sldMk cId="3606867141" sldId="305"/>
            <ac:picMk id="3" creationId="{321C8105-9258-ED7E-E33C-B7333694FCF2}"/>
          </ac:picMkLst>
        </pc:picChg>
      </pc:sldChg>
      <pc:sldChg chg="addSp delSp modSp add mod">
        <pc:chgData name="Francesca Paredes" userId="2c8896602efa5cda" providerId="LiveId" clId="{F1445987-C01D-457E-B4DB-A8D1BDFFDA17}" dt="2025-11-09T00:14:19.592" v="3994" actId="20577"/>
        <pc:sldMkLst>
          <pc:docMk/>
          <pc:sldMk cId="2732077952" sldId="306"/>
        </pc:sldMkLst>
        <pc:spChg chg="mod">
          <ac:chgData name="Francesca Paredes" userId="2c8896602efa5cda" providerId="LiveId" clId="{F1445987-C01D-457E-B4DB-A8D1BDFFDA17}" dt="2025-11-09T00:14:19.592" v="3994" actId="20577"/>
          <ac:spMkLst>
            <pc:docMk/>
            <pc:sldMk cId="2732077952" sldId="306"/>
            <ac:spMk id="2" creationId="{60E899B6-B442-A342-4A62-4693E0A20091}"/>
          </ac:spMkLst>
        </pc:spChg>
        <pc:graphicFrameChg chg="add mod">
          <ac:chgData name="Francesca Paredes" userId="2c8896602efa5cda" providerId="LiveId" clId="{F1445987-C01D-457E-B4DB-A8D1BDFFDA17}" dt="2025-11-08T22:32:16.790" v="3062" actId="14100"/>
          <ac:graphicFrameMkLst>
            <pc:docMk/>
            <pc:sldMk cId="2732077952" sldId="306"/>
            <ac:graphicFrameMk id="6" creationId="{73DAEAC6-666B-C8FC-1E37-8BDCBCAAFCE1}"/>
          </ac:graphicFrameMkLst>
        </pc:graphicFrameChg>
      </pc:sldChg>
      <pc:sldChg chg="addSp delSp modSp add mod">
        <pc:chgData name="Francesca Paredes" userId="2c8896602efa5cda" providerId="LiveId" clId="{F1445987-C01D-457E-B4DB-A8D1BDFFDA17}" dt="2025-11-10T15:25:05.105" v="5282" actId="20577"/>
        <pc:sldMkLst>
          <pc:docMk/>
          <pc:sldMk cId="2965074333" sldId="307"/>
        </pc:sldMkLst>
        <pc:spChg chg="mod">
          <ac:chgData name="Francesca Paredes" userId="2c8896602efa5cda" providerId="LiveId" clId="{F1445987-C01D-457E-B4DB-A8D1BDFFDA17}" dt="2025-11-10T14:34:11.592" v="4411" actId="13926"/>
          <ac:spMkLst>
            <pc:docMk/>
            <pc:sldMk cId="2965074333" sldId="307"/>
            <ac:spMk id="2" creationId="{24C8111F-9662-0FA5-7691-70527B24A14C}"/>
          </ac:spMkLst>
        </pc:spChg>
        <pc:spChg chg="add mod">
          <ac:chgData name="Francesca Paredes" userId="2c8896602efa5cda" providerId="LiveId" clId="{F1445987-C01D-457E-B4DB-A8D1BDFFDA17}" dt="2025-11-08T23:10:10.008" v="3447" actId="1076"/>
          <ac:spMkLst>
            <pc:docMk/>
            <pc:sldMk cId="2965074333" sldId="307"/>
            <ac:spMk id="4" creationId="{3531D7DB-000A-D134-ADB0-7B6F214202A2}"/>
          </ac:spMkLst>
        </pc:spChg>
        <pc:spChg chg="add mod">
          <ac:chgData name="Francesca Paredes" userId="2c8896602efa5cda" providerId="LiveId" clId="{F1445987-C01D-457E-B4DB-A8D1BDFFDA17}" dt="2025-11-10T15:25:05.105" v="5282" actId="20577"/>
          <ac:spMkLst>
            <pc:docMk/>
            <pc:sldMk cId="2965074333" sldId="307"/>
            <ac:spMk id="5" creationId="{4F317660-78BB-91AB-D1CF-257C4247A278}"/>
          </ac:spMkLst>
        </pc:spChg>
        <pc:spChg chg="add mod">
          <ac:chgData name="Francesca Paredes" userId="2c8896602efa5cda" providerId="LiveId" clId="{F1445987-C01D-457E-B4DB-A8D1BDFFDA17}" dt="2025-11-08T23:09:38.594" v="3442" actId="1076"/>
          <ac:spMkLst>
            <pc:docMk/>
            <pc:sldMk cId="2965074333" sldId="307"/>
            <ac:spMk id="7" creationId="{BE16866F-7F77-5977-674E-4D6781F88801}"/>
          </ac:spMkLst>
        </pc:spChg>
        <pc:graphicFrameChg chg="add mod">
          <ac:chgData name="Francesca Paredes" userId="2c8896602efa5cda" providerId="LiveId" clId="{F1445987-C01D-457E-B4DB-A8D1BDFFDA17}" dt="2025-11-10T14:53:51.218" v="5092" actId="14100"/>
          <ac:graphicFrameMkLst>
            <pc:docMk/>
            <pc:sldMk cId="2965074333" sldId="307"/>
            <ac:graphicFrameMk id="10" creationId="{12352672-D035-893A-FFDC-BD3A14FA0E6E}"/>
          </ac:graphicFrameMkLst>
        </pc:graphicFrameChg>
      </pc:sldChg>
      <pc:sldChg chg="addSp delSp modSp add mod">
        <pc:chgData name="Francesca Paredes" userId="2c8896602efa5cda" providerId="LiveId" clId="{F1445987-C01D-457E-B4DB-A8D1BDFFDA17}" dt="2025-11-10T15:13:48.254" v="5240" actId="20577"/>
        <pc:sldMkLst>
          <pc:docMk/>
          <pc:sldMk cId="2706915207" sldId="309"/>
        </pc:sldMkLst>
        <pc:spChg chg="mod">
          <ac:chgData name="Francesca Paredes" userId="2c8896602efa5cda" providerId="LiveId" clId="{F1445987-C01D-457E-B4DB-A8D1BDFFDA17}" dt="2025-10-28T07:33:11.414" v="2709" actId="20577"/>
          <ac:spMkLst>
            <pc:docMk/>
            <pc:sldMk cId="2706915207" sldId="309"/>
            <ac:spMk id="2" creationId="{66AFD281-1489-2BC7-5AAA-D921FE7A4F04}"/>
          </ac:spMkLst>
        </pc:spChg>
        <pc:spChg chg="add mod">
          <ac:chgData name="Francesca Paredes" userId="2c8896602efa5cda" providerId="LiveId" clId="{F1445987-C01D-457E-B4DB-A8D1BDFFDA17}" dt="2025-11-10T15:13:48.254" v="5240" actId="20577"/>
          <ac:spMkLst>
            <pc:docMk/>
            <pc:sldMk cId="2706915207" sldId="309"/>
            <ac:spMk id="4" creationId="{7A141A57-966B-2924-A3EB-14D5388A347D}"/>
          </ac:spMkLst>
        </pc:spChg>
      </pc:sldChg>
      <pc:sldChg chg="addSp delSp modSp add mod">
        <pc:chgData name="Francesca Paredes" userId="2c8896602efa5cda" providerId="LiveId" clId="{F1445987-C01D-457E-B4DB-A8D1BDFFDA17}" dt="2025-11-10T15:24:10.105" v="5245" actId="6549"/>
        <pc:sldMkLst>
          <pc:docMk/>
          <pc:sldMk cId="3456875869" sldId="310"/>
        </pc:sldMkLst>
        <pc:spChg chg="mod">
          <ac:chgData name="Francesca Paredes" userId="2c8896602efa5cda" providerId="LiveId" clId="{F1445987-C01D-457E-B4DB-A8D1BDFFDA17}" dt="2025-11-08T23:24:16.641" v="3590" actId="20577"/>
          <ac:spMkLst>
            <pc:docMk/>
            <pc:sldMk cId="3456875869" sldId="310"/>
            <ac:spMk id="2" creationId="{BD0C5848-FC21-1D7A-D7C4-B8A1CA3A011F}"/>
          </ac:spMkLst>
        </pc:spChg>
        <pc:spChg chg="add mod">
          <ac:chgData name="Francesca Paredes" userId="2c8896602efa5cda" providerId="LiveId" clId="{F1445987-C01D-457E-B4DB-A8D1BDFFDA17}" dt="2025-11-10T15:24:10.105" v="5245" actId="6549"/>
          <ac:spMkLst>
            <pc:docMk/>
            <pc:sldMk cId="3456875869" sldId="310"/>
            <ac:spMk id="4" creationId="{BD42F285-DB9E-36F7-75D8-5BAE08D3F6A8}"/>
          </ac:spMkLst>
        </pc:spChg>
      </pc:sldChg>
      <pc:sldChg chg="addSp delSp modSp add del mod">
        <pc:chgData name="Francesca Paredes" userId="2c8896602efa5cda" providerId="LiveId" clId="{F1445987-C01D-457E-B4DB-A8D1BDFFDA17}" dt="2025-11-09T00:05:37.430" v="3980" actId="47"/>
        <pc:sldMkLst>
          <pc:docMk/>
          <pc:sldMk cId="1754283989" sldId="311"/>
        </pc:sldMkLst>
        <pc:spChg chg="add mod">
          <ac:chgData name="Francesca Paredes" userId="2c8896602efa5cda" providerId="LiveId" clId="{F1445987-C01D-457E-B4DB-A8D1BDFFDA17}" dt="2025-11-09T00:02:57.782" v="3956" actId="21"/>
          <ac:spMkLst>
            <pc:docMk/>
            <pc:sldMk cId="1754283989" sldId="311"/>
            <ac:spMk id="6" creationId="{AD23DC94-3026-F5DA-B3AC-5AF1CBA10A4C}"/>
          </ac:spMkLst>
        </pc:spChg>
      </pc:sldChg>
      <pc:sldChg chg="addSp delSp modSp add mod ord">
        <pc:chgData name="Francesca Paredes" userId="2c8896602efa5cda" providerId="LiveId" clId="{F1445987-C01D-457E-B4DB-A8D1BDFFDA17}" dt="2025-11-09T00:10:35.261" v="3989" actId="113"/>
        <pc:sldMkLst>
          <pc:docMk/>
          <pc:sldMk cId="1033607637" sldId="313"/>
        </pc:sldMkLst>
        <pc:spChg chg="mod">
          <ac:chgData name="Francesca Paredes" userId="2c8896602efa5cda" providerId="LiveId" clId="{F1445987-C01D-457E-B4DB-A8D1BDFFDA17}" dt="2025-11-08T22:43:41.180" v="3106" actId="20577"/>
          <ac:spMkLst>
            <pc:docMk/>
            <pc:sldMk cId="1033607637" sldId="313"/>
            <ac:spMk id="2" creationId="{1D2B6DC8-4B02-D819-7CD9-6A34D366F7B2}"/>
          </ac:spMkLst>
        </pc:spChg>
        <pc:spChg chg="mod">
          <ac:chgData name="Francesca Paredes" userId="2c8896602efa5cda" providerId="LiveId" clId="{F1445987-C01D-457E-B4DB-A8D1BDFFDA17}" dt="2025-11-09T00:10:07.898" v="3983" actId="108"/>
          <ac:spMkLst>
            <pc:docMk/>
            <pc:sldMk cId="1033607637" sldId="313"/>
            <ac:spMk id="3" creationId="{63A33074-6205-AEAC-F10D-D6BE450E6BED}"/>
          </ac:spMkLst>
        </pc:spChg>
        <pc:spChg chg="add mod">
          <ac:chgData name="Francesca Paredes" userId="2c8896602efa5cda" providerId="LiveId" clId="{F1445987-C01D-457E-B4DB-A8D1BDFFDA17}" dt="2025-11-08T23:35:06.032" v="3667" actId="14100"/>
          <ac:spMkLst>
            <pc:docMk/>
            <pc:sldMk cId="1033607637" sldId="313"/>
            <ac:spMk id="8" creationId="{B51F86E0-EAEA-A341-535F-3192265FB021}"/>
          </ac:spMkLst>
        </pc:spChg>
        <pc:spChg chg="add mod">
          <ac:chgData name="Francesca Paredes" userId="2c8896602efa5cda" providerId="LiveId" clId="{F1445987-C01D-457E-B4DB-A8D1BDFFDA17}" dt="2025-11-09T00:10:35.261" v="3989" actId="113"/>
          <ac:spMkLst>
            <pc:docMk/>
            <pc:sldMk cId="1033607637" sldId="313"/>
            <ac:spMk id="9" creationId="{B50C24A3-5439-4423-F3D4-4B5BDCC4FD22}"/>
          </ac:spMkLst>
        </pc:spChg>
        <pc:spChg chg="add mod">
          <ac:chgData name="Francesca Paredes" userId="2c8896602efa5cda" providerId="LiveId" clId="{F1445987-C01D-457E-B4DB-A8D1BDFFDA17}" dt="2025-11-08T23:35:01.750" v="3666" actId="14100"/>
          <ac:spMkLst>
            <pc:docMk/>
            <pc:sldMk cId="1033607637" sldId="313"/>
            <ac:spMk id="12" creationId="{6C2F3B95-145F-C3FB-F273-E3475CFDBA90}"/>
          </ac:spMkLst>
        </pc:spChg>
        <pc:spChg chg="add mod">
          <ac:chgData name="Francesca Paredes" userId="2c8896602efa5cda" providerId="LiveId" clId="{F1445987-C01D-457E-B4DB-A8D1BDFFDA17}" dt="2025-11-09T00:10:11.354" v="3984" actId="108"/>
          <ac:spMkLst>
            <pc:docMk/>
            <pc:sldMk cId="1033607637" sldId="313"/>
            <ac:spMk id="14" creationId="{95A5EC85-D5E0-F45B-1C28-66F92CABD8B9}"/>
          </ac:spMkLst>
        </pc:spChg>
        <pc:spChg chg="add mod">
          <ac:chgData name="Francesca Paredes" userId="2c8896602efa5cda" providerId="LiveId" clId="{F1445987-C01D-457E-B4DB-A8D1BDFFDA17}" dt="2025-11-09T00:10:16.639" v="3985" actId="108"/>
          <ac:spMkLst>
            <pc:docMk/>
            <pc:sldMk cId="1033607637" sldId="313"/>
            <ac:spMk id="15" creationId="{2FC1AAA1-D1C7-B751-A089-791F0A95186C}"/>
          </ac:spMkLst>
        </pc:spChg>
        <pc:spChg chg="add mod">
          <ac:chgData name="Francesca Paredes" userId="2c8896602efa5cda" providerId="LiveId" clId="{F1445987-C01D-457E-B4DB-A8D1BDFFDA17}" dt="2025-11-09T00:10:32.338" v="3988" actId="1076"/>
          <ac:spMkLst>
            <pc:docMk/>
            <pc:sldMk cId="1033607637" sldId="313"/>
            <ac:spMk id="16" creationId="{53FA3B8D-F8EE-82F8-0BE3-7FCFA899B36D}"/>
          </ac:spMkLst>
        </pc:spChg>
        <pc:spChg chg="add mod">
          <ac:chgData name="Francesca Paredes" userId="2c8896602efa5cda" providerId="LiveId" clId="{F1445987-C01D-457E-B4DB-A8D1BDFFDA17}" dt="2025-11-09T00:10:00.062" v="3982" actId="207"/>
          <ac:spMkLst>
            <pc:docMk/>
            <pc:sldMk cId="1033607637" sldId="313"/>
            <ac:spMk id="17" creationId="{A0685BEF-1208-1D53-0CBB-B3BFC7F3413C}"/>
          </ac:spMkLst>
        </pc:spChg>
      </pc:sldChg>
      <pc:sldChg chg="addSp delSp modSp add mod">
        <pc:chgData name="Francesca Paredes" userId="2c8896602efa5cda" providerId="LiveId" clId="{F1445987-C01D-457E-B4DB-A8D1BDFFDA17}" dt="2025-11-10T15:05:02.323" v="5186" actId="1076"/>
        <pc:sldMkLst>
          <pc:docMk/>
          <pc:sldMk cId="2988706332" sldId="315"/>
        </pc:sldMkLst>
        <pc:spChg chg="mod">
          <ac:chgData name="Francesca Paredes" userId="2c8896602efa5cda" providerId="LiveId" clId="{F1445987-C01D-457E-B4DB-A8D1BDFFDA17}" dt="2025-11-08T23:12:36.453" v="3458" actId="20577"/>
          <ac:spMkLst>
            <pc:docMk/>
            <pc:sldMk cId="2988706332" sldId="315"/>
            <ac:spMk id="2" creationId="{FC7D950C-098C-0284-8982-54C84BA49860}"/>
          </ac:spMkLst>
        </pc:spChg>
        <pc:spChg chg="add del mod">
          <ac:chgData name="Francesca Paredes" userId="2c8896602efa5cda" providerId="LiveId" clId="{F1445987-C01D-457E-B4DB-A8D1BDFFDA17}" dt="2025-11-10T15:04:58.888" v="5185" actId="478"/>
          <ac:spMkLst>
            <pc:docMk/>
            <pc:sldMk cId="2988706332" sldId="315"/>
            <ac:spMk id="3" creationId="{C684C625-1665-F0F1-5666-0B751C82EE2D}"/>
          </ac:spMkLst>
        </pc:spChg>
        <pc:picChg chg="add mod">
          <ac:chgData name="Francesca Paredes" userId="2c8896602efa5cda" providerId="LiveId" clId="{F1445987-C01D-457E-B4DB-A8D1BDFFDA17}" dt="2025-11-10T15:05:02.323" v="5186" actId="1076"/>
          <ac:picMkLst>
            <pc:docMk/>
            <pc:sldMk cId="2988706332" sldId="315"/>
            <ac:picMk id="4" creationId="{B84D2C4D-BDCC-3AA9-033D-105B01FAA1B1}"/>
          </ac:picMkLst>
        </pc:picChg>
      </pc:sldChg>
      <pc:sldChg chg="delSp modSp add mod ord">
        <pc:chgData name="Francesca Paredes" userId="2c8896602efa5cda" providerId="LiveId" clId="{F1445987-C01D-457E-B4DB-A8D1BDFFDA17}" dt="2025-11-09T00:14:36.340" v="4000" actId="255"/>
        <pc:sldMkLst>
          <pc:docMk/>
          <pc:sldMk cId="96646638" sldId="316"/>
        </pc:sldMkLst>
        <pc:spChg chg="mod">
          <ac:chgData name="Francesca Paredes" userId="2c8896602efa5cda" providerId="LiveId" clId="{F1445987-C01D-457E-B4DB-A8D1BDFFDA17}" dt="2025-11-09T00:14:36.340" v="4000" actId="255"/>
          <ac:spMkLst>
            <pc:docMk/>
            <pc:sldMk cId="96646638" sldId="316"/>
            <ac:spMk id="2" creationId="{7D9335FA-0AFB-CC99-1317-305A1FD6D26D}"/>
          </ac:spMkLst>
        </pc:spChg>
        <pc:spChg chg="mod">
          <ac:chgData name="Francesca Paredes" userId="2c8896602efa5cda" providerId="LiveId" clId="{F1445987-C01D-457E-B4DB-A8D1BDFFDA17}" dt="2025-11-08T23:36:19.596" v="3685" actId="1076"/>
          <ac:spMkLst>
            <pc:docMk/>
            <pc:sldMk cId="96646638" sldId="316"/>
            <ac:spMk id="5" creationId="{82769F00-1CC5-B46E-E324-4B5831457EF3}"/>
          </ac:spMkLst>
        </pc:spChg>
        <pc:spChg chg="mod">
          <ac:chgData name="Francesca Paredes" userId="2c8896602efa5cda" providerId="LiveId" clId="{F1445987-C01D-457E-B4DB-A8D1BDFFDA17}" dt="2025-11-08T23:36:01.680" v="3679" actId="14100"/>
          <ac:spMkLst>
            <pc:docMk/>
            <pc:sldMk cId="96646638" sldId="316"/>
            <ac:spMk id="7" creationId="{C810B270-DA00-85F0-2842-2A4368371785}"/>
          </ac:spMkLst>
        </pc:spChg>
        <pc:spChg chg="mod">
          <ac:chgData name="Francesca Paredes" userId="2c8896602efa5cda" providerId="LiveId" clId="{F1445987-C01D-457E-B4DB-A8D1BDFFDA17}" dt="2025-11-08T23:36:18.164" v="3684" actId="1076"/>
          <ac:spMkLst>
            <pc:docMk/>
            <pc:sldMk cId="96646638" sldId="316"/>
            <ac:spMk id="16" creationId="{EFFF23D0-F57B-AD0A-2CE4-F6A91B5FCE29}"/>
          </ac:spMkLst>
        </pc:spChg>
      </pc:sldChg>
      <pc:sldChg chg="modSp add mod">
        <pc:chgData name="Francesca Paredes" userId="2c8896602efa5cda" providerId="LiveId" clId="{F1445987-C01D-457E-B4DB-A8D1BDFFDA17}" dt="2025-11-08T23:29:05.130" v="3658" actId="14100"/>
        <pc:sldMkLst>
          <pc:docMk/>
          <pc:sldMk cId="59163975" sldId="317"/>
        </pc:sldMkLst>
        <pc:spChg chg="mod">
          <ac:chgData name="Francesca Paredes" userId="2c8896602efa5cda" providerId="LiveId" clId="{F1445987-C01D-457E-B4DB-A8D1BDFFDA17}" dt="2025-11-08T23:29:05.130" v="3658" actId="14100"/>
          <ac:spMkLst>
            <pc:docMk/>
            <pc:sldMk cId="59163975" sldId="317"/>
            <ac:spMk id="6" creationId="{A9ACBA71-F92C-A9DD-1422-41F687F5D7F3}"/>
          </ac:spMkLst>
        </pc:spChg>
      </pc:sldChg>
      <pc:sldChg chg="modSp add mod">
        <pc:chgData name="Francesca Paredes" userId="2c8896602efa5cda" providerId="LiveId" clId="{F1445987-C01D-457E-B4DB-A8D1BDFFDA17}" dt="2025-11-10T15:15:16.185" v="5243" actId="20577"/>
        <pc:sldMkLst>
          <pc:docMk/>
          <pc:sldMk cId="1835999768" sldId="318"/>
        </pc:sldMkLst>
        <pc:spChg chg="mod">
          <ac:chgData name="Francesca Paredes" userId="2c8896602efa5cda" providerId="LiveId" clId="{F1445987-C01D-457E-B4DB-A8D1BDFFDA17}" dt="2025-11-10T15:15:16.185" v="5243" actId="20577"/>
          <ac:spMkLst>
            <pc:docMk/>
            <pc:sldMk cId="1835999768" sldId="318"/>
            <ac:spMk id="4" creationId="{F76E4B8A-C676-6FED-205B-C6A28941DD38}"/>
          </ac:spMkLst>
        </pc:spChg>
      </pc:sldChg>
    </pc:docChg>
  </pc:docChgLst>
  <pc:docChgLst>
    <pc:chgData name="Usuario invitado" providerId="Windows Live" clId="Web-{30973AE0-75D6-F08F-BCDE-5702BEA046C2}"/>
    <pc:docChg chg="addSld delSld modSld sldOrd">
      <pc:chgData name="Usuario invitado" userId="" providerId="Windows Live" clId="Web-{30973AE0-75D6-F08F-BCDE-5702BEA046C2}" dt="2025-10-27T23:17:28.580" v="604"/>
      <pc:docMkLst>
        <pc:docMk/>
      </pc:docMkLst>
      <pc:sldChg chg="modSp">
        <pc:chgData name="Usuario invitado" userId="" providerId="Windows Live" clId="Web-{30973AE0-75D6-F08F-BCDE-5702BEA046C2}" dt="2025-10-27T22:40:27.372" v="282" actId="20577"/>
        <pc:sldMkLst>
          <pc:docMk/>
          <pc:sldMk cId="3146136561" sldId="258"/>
        </pc:sldMkLst>
      </pc:sldChg>
      <pc:sldChg chg="modSp">
        <pc:chgData name="Usuario invitado" userId="" providerId="Windows Live" clId="Web-{30973AE0-75D6-F08F-BCDE-5702BEA046C2}" dt="2025-10-27T22:12:08.755" v="1" actId="20577"/>
        <pc:sldMkLst>
          <pc:docMk/>
          <pc:sldMk cId="147445995" sldId="272"/>
        </pc:sldMkLst>
        <pc:spChg chg="mod">
          <ac:chgData name="Usuario invitado" userId="" providerId="Windows Live" clId="Web-{30973AE0-75D6-F08F-BCDE-5702BEA046C2}" dt="2025-10-27T22:12:08.755" v="1" actId="20577"/>
          <ac:spMkLst>
            <pc:docMk/>
            <pc:sldMk cId="147445995" sldId="272"/>
            <ac:spMk id="3" creationId="{ADF47D7F-76EA-545A-14EF-066FF9FBDC73}"/>
          </ac:spMkLst>
        </pc:spChg>
      </pc:sldChg>
    </pc:docChg>
  </pc:docChgLst>
  <pc:docChgLst>
    <pc:chgData name="Usuario invitado" providerId="Windows Live" clId="Web-{E2069732-C62C-5030-BECC-AA1C8AE95472}"/>
    <pc:docChg chg="addSld delSld modSld">
      <pc:chgData name="Usuario invitado" userId="" providerId="Windows Live" clId="Web-{E2069732-C62C-5030-BECC-AA1C8AE95472}" dt="2025-11-08T23:29:36.077" v="94" actId="20577"/>
      <pc:docMkLst>
        <pc:docMk/>
      </pc:docMkLst>
      <pc:sldChg chg="modSp">
        <pc:chgData name="Usuario invitado" userId="" providerId="Windows Live" clId="Web-{E2069732-C62C-5030-BECC-AA1C8AE95472}" dt="2025-11-08T22:25:57.577" v="9" actId="20577"/>
        <pc:sldMkLst>
          <pc:docMk/>
          <pc:sldMk cId="436144651" sldId="295"/>
        </pc:sldMkLst>
        <pc:spChg chg="mod">
          <ac:chgData name="Usuario invitado" userId="" providerId="Windows Live" clId="Web-{E2069732-C62C-5030-BECC-AA1C8AE95472}" dt="2025-11-08T22:24:19.682" v="0" actId="20577"/>
          <ac:spMkLst>
            <pc:docMk/>
            <pc:sldMk cId="436144651" sldId="295"/>
            <ac:spMk id="2" creationId="{A8EE4401-5A77-8C7E-D730-D1C5B8784F93}"/>
          </ac:spMkLst>
        </pc:spChg>
        <pc:spChg chg="mod">
          <ac:chgData name="Usuario invitado" userId="" providerId="Windows Live" clId="Web-{E2069732-C62C-5030-BECC-AA1C8AE95472}" dt="2025-11-08T22:25:57.577" v="9" actId="20577"/>
          <ac:spMkLst>
            <pc:docMk/>
            <pc:sldMk cId="436144651" sldId="295"/>
            <ac:spMk id="18" creationId="{BD5B2CD4-84ED-B482-966B-BF1F69E1ACCD}"/>
          </ac:spMkLst>
        </pc:spChg>
      </pc:sldChg>
      <pc:sldChg chg="addSp delSp modSp">
        <pc:chgData name="Usuario invitado" userId="" providerId="Windows Live" clId="Web-{E2069732-C62C-5030-BECC-AA1C8AE95472}" dt="2025-11-08T23:22:59.790" v="79" actId="20577"/>
        <pc:sldMkLst>
          <pc:docMk/>
          <pc:sldMk cId="3785059556" sldId="299"/>
        </pc:sldMkLst>
        <pc:spChg chg="mod">
          <ac:chgData name="Usuario invitado" userId="" providerId="Windows Live" clId="Web-{E2069732-C62C-5030-BECC-AA1C8AE95472}" dt="2025-11-08T23:11:08.592" v="48" actId="20577"/>
          <ac:spMkLst>
            <pc:docMk/>
            <pc:sldMk cId="3785059556" sldId="299"/>
            <ac:spMk id="2" creationId="{FF2D682E-9C98-DB4D-FFFA-5241874D8500}"/>
          </ac:spMkLst>
        </pc:spChg>
        <pc:spChg chg="mod">
          <ac:chgData name="Usuario invitado" userId="" providerId="Windows Live" clId="Web-{E2069732-C62C-5030-BECC-AA1C8AE95472}" dt="2025-11-08T23:22:59.790" v="79" actId="20577"/>
          <ac:spMkLst>
            <pc:docMk/>
            <pc:sldMk cId="3785059556" sldId="299"/>
            <ac:spMk id="5" creationId="{291DAF2E-DAC1-82DF-72E8-01191952B776}"/>
          </ac:spMkLst>
        </pc:spChg>
        <pc:spChg chg="mod">
          <ac:chgData name="Usuario invitado" userId="" providerId="Windows Live" clId="Web-{E2069732-C62C-5030-BECC-AA1C8AE95472}" dt="2025-11-08T23:15:40.058" v="67" actId="20577"/>
          <ac:spMkLst>
            <pc:docMk/>
            <pc:sldMk cId="3785059556" sldId="299"/>
            <ac:spMk id="7" creationId="{8FF377B7-1443-3692-C15D-30C14E7E2C96}"/>
          </ac:spMkLst>
        </pc:spChg>
      </pc:sldChg>
      <pc:sldChg chg="modSp">
        <pc:chgData name="Usuario invitado" userId="" providerId="Windows Live" clId="Web-{E2069732-C62C-5030-BECC-AA1C8AE95472}" dt="2025-11-08T22:24:24.088" v="1" actId="20577"/>
        <pc:sldMkLst>
          <pc:docMk/>
          <pc:sldMk cId="1866358037" sldId="301"/>
        </pc:sldMkLst>
        <pc:spChg chg="mod">
          <ac:chgData name="Usuario invitado" userId="" providerId="Windows Live" clId="Web-{E2069732-C62C-5030-BECC-AA1C8AE95472}" dt="2025-11-08T22:24:24.088" v="1" actId="20577"/>
          <ac:spMkLst>
            <pc:docMk/>
            <pc:sldMk cId="1866358037" sldId="301"/>
            <ac:spMk id="2" creationId="{B4640289-0C52-B28D-2311-0048DDC7AAE5}"/>
          </ac:spMkLst>
        </pc:spChg>
      </pc:sldChg>
      <pc:sldChg chg="modSp">
        <pc:chgData name="Usuario invitado" userId="" providerId="Windows Live" clId="Web-{E2069732-C62C-5030-BECC-AA1C8AE95472}" dt="2025-11-08T22:24:30.714" v="3" actId="20577"/>
        <pc:sldMkLst>
          <pc:docMk/>
          <pc:sldMk cId="796070161" sldId="302"/>
        </pc:sldMkLst>
        <pc:spChg chg="mod">
          <ac:chgData name="Usuario invitado" userId="" providerId="Windows Live" clId="Web-{E2069732-C62C-5030-BECC-AA1C8AE95472}" dt="2025-11-08T22:24:30.714" v="3" actId="20577"/>
          <ac:spMkLst>
            <pc:docMk/>
            <pc:sldMk cId="796070161" sldId="302"/>
            <ac:spMk id="2" creationId="{C5D790F0-3F55-078D-3269-5EC6883C4905}"/>
          </ac:spMkLst>
        </pc:spChg>
      </pc:sldChg>
      <pc:sldChg chg="modSp">
        <pc:chgData name="Usuario invitado" userId="" providerId="Windows Live" clId="Web-{E2069732-C62C-5030-BECC-AA1C8AE95472}" dt="2025-11-08T23:03:17.021" v="29" actId="20577"/>
        <pc:sldMkLst>
          <pc:docMk/>
          <pc:sldMk cId="911055632" sldId="303"/>
        </pc:sldMkLst>
        <pc:spChg chg="mod">
          <ac:chgData name="Usuario invitado" userId="" providerId="Windows Live" clId="Web-{E2069732-C62C-5030-BECC-AA1C8AE95472}" dt="2025-11-08T23:03:17.021" v="29" actId="20577"/>
          <ac:spMkLst>
            <pc:docMk/>
            <pc:sldMk cId="911055632" sldId="303"/>
            <ac:spMk id="2" creationId="{B28E59B5-03E7-BD68-2447-12A467BAF488}"/>
          </ac:spMkLst>
        </pc:spChg>
      </pc:sldChg>
      <pc:sldChg chg="modSp">
        <pc:chgData name="Usuario invitado" userId="" providerId="Windows Live" clId="Web-{E2069732-C62C-5030-BECC-AA1C8AE95472}" dt="2025-11-08T22:58:26.026" v="27" actId="1076"/>
        <pc:sldMkLst>
          <pc:docMk/>
          <pc:sldMk cId="1033607637" sldId="313"/>
        </pc:sldMkLst>
        <pc:spChg chg="mod">
          <ac:chgData name="Usuario invitado" userId="" providerId="Windows Live" clId="Web-{E2069732-C62C-5030-BECC-AA1C8AE95472}" dt="2025-11-08T22:50:07.307" v="24" actId="20577"/>
          <ac:spMkLst>
            <pc:docMk/>
            <pc:sldMk cId="1033607637" sldId="313"/>
            <ac:spMk id="3" creationId="{63A33074-6205-AEAC-F10D-D6BE450E6BED}"/>
          </ac:spMkLst>
        </pc:spChg>
        <pc:spChg chg="mod">
          <ac:chgData name="Usuario invitado" userId="" providerId="Windows Live" clId="Web-{E2069732-C62C-5030-BECC-AA1C8AE95472}" dt="2025-11-08T22:48:17.821" v="20" actId="1076"/>
          <ac:spMkLst>
            <pc:docMk/>
            <pc:sldMk cId="1033607637" sldId="313"/>
            <ac:spMk id="8" creationId="{B51F86E0-EAEA-A341-535F-3192265FB021}"/>
          </ac:spMkLst>
        </pc:spChg>
        <pc:spChg chg="mod">
          <ac:chgData name="Usuario invitado" userId="" providerId="Windows Live" clId="Web-{E2069732-C62C-5030-BECC-AA1C8AE95472}" dt="2025-11-08T22:58:26.026" v="27" actId="1076"/>
          <ac:spMkLst>
            <pc:docMk/>
            <pc:sldMk cId="1033607637" sldId="313"/>
            <ac:spMk id="14" creationId="{95A5EC85-D5E0-F45B-1C28-66F92CABD8B9}"/>
          </ac:spMkLst>
        </pc:spChg>
        <pc:spChg chg="mod">
          <ac:chgData name="Usuario invitado" userId="" providerId="Windows Live" clId="Web-{E2069732-C62C-5030-BECC-AA1C8AE95472}" dt="2025-11-08T22:57:36.789" v="26" actId="20577"/>
          <ac:spMkLst>
            <pc:docMk/>
            <pc:sldMk cId="1033607637" sldId="313"/>
            <ac:spMk id="15" creationId="{2FC1AAA1-D1C7-B751-A089-791F0A95186C}"/>
          </ac:spMkLst>
        </pc:spChg>
      </pc:sldChg>
      <pc:sldChg chg="modSp">
        <pc:chgData name="Usuario invitado" userId="" providerId="Windows Live" clId="Web-{E2069732-C62C-5030-BECC-AA1C8AE95472}" dt="2025-11-08T23:29:36.077" v="94" actId="20577"/>
        <pc:sldMkLst>
          <pc:docMk/>
          <pc:sldMk cId="59163975" sldId="317"/>
        </pc:sldMkLst>
        <pc:spChg chg="mod">
          <ac:chgData name="Usuario invitado" userId="" providerId="Windows Live" clId="Web-{E2069732-C62C-5030-BECC-AA1C8AE95472}" dt="2025-11-08T23:29:36.077" v="94" actId="20577"/>
          <ac:spMkLst>
            <pc:docMk/>
            <pc:sldMk cId="59163975" sldId="317"/>
            <ac:spMk id="2" creationId="{5141E28F-E13B-C613-0260-91DD2E9AFDE2}"/>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d.docs.live.net/2c8896602efa5cda/Francesca/UP/Tesis/graficos%20perfil%20estudiante.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'IST por departamentos Pub-P (2)'!$D$2</c:f>
              <c:strCache>
                <c:ptCount val="1"/>
                <c:pt idx="0">
                  <c:v>Públicos </c:v>
                </c:pt>
              </c:strCache>
            </c:strRef>
          </c:tx>
          <c:spPr>
            <a:solidFill>
              <a:srgbClr val="CC0066"/>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s-P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'IST por departamentos Pub-P (2)'!$B$3:$B$27</c:f>
              <c:strCache>
                <c:ptCount val="25"/>
                <c:pt idx="0">
                  <c:v>Lima</c:v>
                </c:pt>
                <c:pt idx="1">
                  <c:v> Arequipa</c:v>
                </c:pt>
                <c:pt idx="2">
                  <c:v> Junín</c:v>
                </c:pt>
                <c:pt idx="3">
                  <c:v> Cusco</c:v>
                </c:pt>
                <c:pt idx="4">
                  <c:v> Ayacucho</c:v>
                </c:pt>
                <c:pt idx="5">
                  <c:v> Lambayeque</c:v>
                </c:pt>
                <c:pt idx="6">
                  <c:v> Piura</c:v>
                </c:pt>
                <c:pt idx="7">
                  <c:v> Huánuco</c:v>
                </c:pt>
                <c:pt idx="8">
                  <c:v> San Martín</c:v>
                </c:pt>
                <c:pt idx="9">
                  <c:v> Cajamarca</c:v>
                </c:pt>
                <c:pt idx="10">
                  <c:v> Ica</c:v>
                </c:pt>
                <c:pt idx="11">
                  <c:v> Tacna </c:v>
                </c:pt>
                <c:pt idx="12">
                  <c:v> Apurímac</c:v>
                </c:pt>
                <c:pt idx="13">
                  <c:v> Callao</c:v>
                </c:pt>
                <c:pt idx="14">
                  <c:v> La Libertad</c:v>
                </c:pt>
                <c:pt idx="15">
                  <c:v> Loreto</c:v>
                </c:pt>
                <c:pt idx="16">
                  <c:v> Puno</c:v>
                </c:pt>
                <c:pt idx="17">
                  <c:v>Ucayali</c:v>
                </c:pt>
                <c:pt idx="18">
                  <c:v>Amazonas</c:v>
                </c:pt>
                <c:pt idx="19">
                  <c:v> Áncash</c:v>
                </c:pt>
                <c:pt idx="20">
                  <c:v> Huancavelica</c:v>
                </c:pt>
                <c:pt idx="21">
                  <c:v> Madre de Dios</c:v>
                </c:pt>
                <c:pt idx="22">
                  <c:v> Moquegua</c:v>
                </c:pt>
                <c:pt idx="23">
                  <c:v> Pasco</c:v>
                </c:pt>
                <c:pt idx="24">
                  <c:v>Tumbes </c:v>
                </c:pt>
              </c:strCache>
            </c:strRef>
          </c:cat>
          <c:val>
            <c:numRef>
              <c:f>'IST por departamentos Pub-P (2)'!$D$3:$D$27</c:f>
              <c:numCache>
                <c:formatCode>General</c:formatCode>
                <c:ptCount val="25"/>
                <c:pt idx="0">
                  <c:v>3</c:v>
                </c:pt>
                <c:pt idx="3">
                  <c:v>3</c:v>
                </c:pt>
                <c:pt idx="4">
                  <c:v>3</c:v>
                </c:pt>
                <c:pt idx="5">
                  <c:v>1</c:v>
                </c:pt>
                <c:pt idx="6">
                  <c:v>1</c:v>
                </c:pt>
                <c:pt idx="7">
                  <c:v>1</c:v>
                </c:pt>
                <c:pt idx="8">
                  <c:v>1</c:v>
                </c:pt>
                <c:pt idx="10">
                  <c:v>2</c:v>
                </c:pt>
                <c:pt idx="11">
                  <c:v>1</c:v>
                </c:pt>
                <c:pt idx="12">
                  <c:v>1</c:v>
                </c:pt>
                <c:pt idx="13">
                  <c:v>2</c:v>
                </c:pt>
                <c:pt idx="14">
                  <c:v>4</c:v>
                </c:pt>
                <c:pt idx="16">
                  <c:v>3</c:v>
                </c:pt>
                <c:pt idx="17">
                  <c:v>1</c:v>
                </c:pt>
                <c:pt idx="18">
                  <c:v>1</c:v>
                </c:pt>
                <c:pt idx="22">
                  <c:v>1</c:v>
                </c:pt>
                <c:pt idx="24">
                  <c:v>1</c:v>
                </c:pt>
              </c:numCache>
            </c:numRef>
          </c:val>
          <c:extLst>
            <c:ext xmlns:c16="http://schemas.microsoft.com/office/drawing/2014/chart" uri="{C3380CC4-5D6E-409C-BE32-E72D297353CC}">
              <c16:uniqueId val="{00000000-036E-44BF-BE06-3B9C41109DC3}"/>
            </c:ext>
          </c:extLst>
        </c:ser>
        <c:ser>
          <c:idx val="1"/>
          <c:order val="1"/>
          <c:tx>
            <c:strRef>
              <c:f>'IST por departamentos Pub-P (2)'!$C$2</c:f>
              <c:strCache>
                <c:ptCount val="1"/>
                <c:pt idx="0">
                  <c:v>Privados</c:v>
                </c:pt>
              </c:strCache>
            </c:strRef>
          </c:tx>
          <c:spPr>
            <a:solidFill>
              <a:srgbClr val="00206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s-P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'IST por departamentos Pub-P (2)'!$B$3:$B$27</c:f>
              <c:strCache>
                <c:ptCount val="25"/>
                <c:pt idx="0">
                  <c:v>Lima</c:v>
                </c:pt>
                <c:pt idx="1">
                  <c:v> Arequipa</c:v>
                </c:pt>
                <c:pt idx="2">
                  <c:v> Junín</c:v>
                </c:pt>
                <c:pt idx="3">
                  <c:v> Cusco</c:v>
                </c:pt>
                <c:pt idx="4">
                  <c:v> Ayacucho</c:v>
                </c:pt>
                <c:pt idx="5">
                  <c:v> Lambayeque</c:v>
                </c:pt>
                <c:pt idx="6">
                  <c:v> Piura</c:v>
                </c:pt>
                <c:pt idx="7">
                  <c:v> Huánuco</c:v>
                </c:pt>
                <c:pt idx="8">
                  <c:v> San Martín</c:v>
                </c:pt>
                <c:pt idx="9">
                  <c:v> Cajamarca</c:v>
                </c:pt>
                <c:pt idx="10">
                  <c:v> Ica</c:v>
                </c:pt>
                <c:pt idx="11">
                  <c:v> Tacna </c:v>
                </c:pt>
                <c:pt idx="12">
                  <c:v> Apurímac</c:v>
                </c:pt>
                <c:pt idx="13">
                  <c:v> Callao</c:v>
                </c:pt>
                <c:pt idx="14">
                  <c:v> La Libertad</c:v>
                </c:pt>
                <c:pt idx="15">
                  <c:v> Loreto</c:v>
                </c:pt>
                <c:pt idx="16">
                  <c:v> Puno</c:v>
                </c:pt>
                <c:pt idx="17">
                  <c:v>Ucayali</c:v>
                </c:pt>
                <c:pt idx="18">
                  <c:v>Amazonas</c:v>
                </c:pt>
                <c:pt idx="19">
                  <c:v> Áncash</c:v>
                </c:pt>
                <c:pt idx="20">
                  <c:v> Huancavelica</c:v>
                </c:pt>
                <c:pt idx="21">
                  <c:v> Madre de Dios</c:v>
                </c:pt>
                <c:pt idx="22">
                  <c:v> Moquegua</c:v>
                </c:pt>
                <c:pt idx="23">
                  <c:v> Pasco</c:v>
                </c:pt>
                <c:pt idx="24">
                  <c:v>Tumbes </c:v>
                </c:pt>
              </c:strCache>
            </c:strRef>
          </c:cat>
          <c:val>
            <c:numRef>
              <c:f>'IST por departamentos Pub-P (2)'!$C$3:$C$27</c:f>
              <c:numCache>
                <c:formatCode>General</c:formatCode>
                <c:ptCount val="25"/>
                <c:pt idx="0">
                  <c:v>88</c:v>
                </c:pt>
                <c:pt idx="1">
                  <c:v>12</c:v>
                </c:pt>
                <c:pt idx="2">
                  <c:v>6</c:v>
                </c:pt>
                <c:pt idx="3">
                  <c:v>5</c:v>
                </c:pt>
                <c:pt idx="4">
                  <c:v>4</c:v>
                </c:pt>
                <c:pt idx="5">
                  <c:v>4</c:v>
                </c:pt>
                <c:pt idx="6">
                  <c:v>4</c:v>
                </c:pt>
                <c:pt idx="7">
                  <c:v>3</c:v>
                </c:pt>
                <c:pt idx="8">
                  <c:v>3</c:v>
                </c:pt>
                <c:pt idx="9">
                  <c:v>2</c:v>
                </c:pt>
                <c:pt idx="10">
                  <c:v>2</c:v>
                </c:pt>
                <c:pt idx="11">
                  <c:v>2</c:v>
                </c:pt>
                <c:pt idx="12">
                  <c:v>1</c:v>
                </c:pt>
                <c:pt idx="13">
                  <c:v>1</c:v>
                </c:pt>
                <c:pt idx="14">
                  <c:v>1</c:v>
                </c:pt>
                <c:pt idx="15">
                  <c:v>1</c:v>
                </c:pt>
                <c:pt idx="16">
                  <c:v>1</c:v>
                </c:pt>
                <c:pt idx="17">
                  <c:v>1</c:v>
                </c:pt>
              </c:numCache>
            </c:numRef>
          </c:val>
          <c:extLst>
            <c:ext xmlns:c16="http://schemas.microsoft.com/office/drawing/2014/chart" uri="{C3380CC4-5D6E-409C-BE32-E72D297353CC}">
              <c16:uniqueId val="{00000001-036E-44BF-BE06-3B9C41109DC3}"/>
            </c:ext>
          </c:extLst>
        </c:ser>
        <c:dLbls>
          <c:dLblPos val="outEnd"/>
          <c:showLegendKey val="0"/>
          <c:showVal val="1"/>
          <c:showCatName val="0"/>
          <c:showSerName val="0"/>
          <c:showPercent val="0"/>
          <c:showBubbleSize val="0"/>
        </c:dLbls>
        <c:gapWidth val="30"/>
        <c:axId val="1441953056"/>
        <c:axId val="1456193872"/>
      </c:barChart>
      <c:catAx>
        <c:axId val="1441953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s-PE"/>
          </a:p>
        </c:txPr>
        <c:crossAx val="1456193872"/>
        <c:crosses val="autoZero"/>
        <c:auto val="1"/>
        <c:lblAlgn val="ctr"/>
        <c:lblOffset val="100"/>
        <c:noMultiLvlLbl val="0"/>
      </c:catAx>
      <c:valAx>
        <c:axId val="145619387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s-PE"/>
          </a:p>
        </c:txPr>
        <c:crossAx val="14419530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s-P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sz="1000">
          <a:solidFill>
            <a:sysClr val="windowText" lastClr="000000"/>
          </a:solidFill>
          <a:latin typeface="Times New Roman" panose="02020603050405020304" pitchFamily="18" charset="0"/>
          <a:cs typeface="Times New Roman" panose="02020603050405020304" pitchFamily="18" charset="0"/>
        </a:defRPr>
      </a:pPr>
      <a:endParaRPr lang="es-P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Date Placeholder 3"/>
          <p:cNvSpPr>
            <a:spLocks noGrp="1"/>
          </p:cNvSpPr>
          <p:nvPr>
            <p:ph type="dt" sz="half" idx="10"/>
          </p:nvPr>
        </p:nvSpPr>
        <p:spPr/>
        <p:txBody>
          <a:bodyPr/>
          <a:lstStyle/>
          <a:p>
            <a:fld id="{B61394A9-AD84-4DD5-9CBC-32A28558236C}" type="datetimeFigureOut">
              <a:rPr lang="es-PE" smtClean="0"/>
              <a:t>10/11/2025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14D4587C-A69A-4D03-AFA9-2CF6642E6C0B}" type="slidenum">
              <a:rPr lang="es-PE" smtClean="0"/>
              <a:t>‹Nº›</a:t>
            </a:fld>
            <a:endParaRPr lang="es-PE"/>
          </a:p>
        </p:txBody>
      </p:sp>
    </p:spTree>
    <p:extLst>
      <p:ext uri="{BB962C8B-B14F-4D97-AF65-F5344CB8AC3E}">
        <p14:creationId xmlns:p14="http://schemas.microsoft.com/office/powerpoint/2010/main" val="3429568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B61394A9-AD84-4DD5-9CBC-32A28558236C}" type="datetimeFigureOut">
              <a:rPr lang="es-PE" smtClean="0"/>
              <a:t>10/11/2025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14D4587C-A69A-4D03-AFA9-2CF6642E6C0B}" type="slidenum">
              <a:rPr lang="es-PE" smtClean="0"/>
              <a:t>‹Nº›</a:t>
            </a:fld>
            <a:endParaRPr lang="es-PE"/>
          </a:p>
        </p:txBody>
      </p:sp>
    </p:spTree>
    <p:extLst>
      <p:ext uri="{BB962C8B-B14F-4D97-AF65-F5344CB8AC3E}">
        <p14:creationId xmlns:p14="http://schemas.microsoft.com/office/powerpoint/2010/main" val="3964542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B61394A9-AD84-4DD5-9CBC-32A28558236C}" type="datetimeFigureOut">
              <a:rPr lang="es-PE" smtClean="0"/>
              <a:t>10/11/2025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14D4587C-A69A-4D03-AFA9-2CF6642E6C0B}" type="slidenum">
              <a:rPr lang="es-PE" smtClean="0"/>
              <a:t>‹Nº›</a:t>
            </a:fld>
            <a:endParaRPr lang="es-PE"/>
          </a:p>
        </p:txBody>
      </p:sp>
    </p:spTree>
    <p:extLst>
      <p:ext uri="{BB962C8B-B14F-4D97-AF65-F5344CB8AC3E}">
        <p14:creationId xmlns:p14="http://schemas.microsoft.com/office/powerpoint/2010/main" val="283304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B61394A9-AD84-4DD5-9CBC-32A28558236C}" type="datetimeFigureOut">
              <a:rPr lang="es-PE" smtClean="0"/>
              <a:t>10/11/2025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14D4587C-A69A-4D03-AFA9-2CF6642E6C0B}" type="slidenum">
              <a:rPr lang="es-PE" smtClean="0"/>
              <a:t>‹Nº›</a:t>
            </a:fld>
            <a:endParaRPr lang="es-PE"/>
          </a:p>
        </p:txBody>
      </p:sp>
    </p:spTree>
    <p:extLst>
      <p:ext uri="{BB962C8B-B14F-4D97-AF65-F5344CB8AC3E}">
        <p14:creationId xmlns:p14="http://schemas.microsoft.com/office/powerpoint/2010/main" val="2471910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394A9-AD84-4DD5-9CBC-32A28558236C}" type="datetimeFigureOut">
              <a:rPr lang="es-PE" smtClean="0"/>
              <a:t>10/11/2025</a:t>
            </a:fld>
            <a:endParaRPr lang="es-PE"/>
          </a:p>
        </p:txBody>
      </p:sp>
      <p:sp>
        <p:nvSpPr>
          <p:cNvPr id="5" name="Footer Placeholder 4"/>
          <p:cNvSpPr>
            <a:spLocks noGrp="1"/>
          </p:cNvSpPr>
          <p:nvPr>
            <p:ph type="ftr" sz="quarter" idx="11"/>
          </p:nvPr>
        </p:nvSpPr>
        <p:spPr/>
        <p:txBody>
          <a:bodyPr/>
          <a:lstStyle/>
          <a:p>
            <a:endParaRPr lang="es-PE"/>
          </a:p>
        </p:txBody>
      </p:sp>
      <p:sp>
        <p:nvSpPr>
          <p:cNvPr id="6" name="Slide Number Placeholder 5"/>
          <p:cNvSpPr>
            <a:spLocks noGrp="1"/>
          </p:cNvSpPr>
          <p:nvPr>
            <p:ph type="sldNum" sz="quarter" idx="12"/>
          </p:nvPr>
        </p:nvSpPr>
        <p:spPr/>
        <p:txBody>
          <a:bodyPr/>
          <a:lstStyle/>
          <a:p>
            <a:fld id="{14D4587C-A69A-4D03-AFA9-2CF6642E6C0B}" type="slidenum">
              <a:rPr lang="es-PE" smtClean="0"/>
              <a:t>‹Nº›</a:t>
            </a:fld>
            <a:endParaRPr lang="es-PE"/>
          </a:p>
        </p:txBody>
      </p:sp>
    </p:spTree>
    <p:extLst>
      <p:ext uri="{BB962C8B-B14F-4D97-AF65-F5344CB8AC3E}">
        <p14:creationId xmlns:p14="http://schemas.microsoft.com/office/powerpoint/2010/main" val="1934272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Date Placeholder 4"/>
          <p:cNvSpPr>
            <a:spLocks noGrp="1"/>
          </p:cNvSpPr>
          <p:nvPr>
            <p:ph type="dt" sz="half" idx="10"/>
          </p:nvPr>
        </p:nvSpPr>
        <p:spPr/>
        <p:txBody>
          <a:bodyPr/>
          <a:lstStyle/>
          <a:p>
            <a:fld id="{B61394A9-AD84-4DD5-9CBC-32A28558236C}" type="datetimeFigureOut">
              <a:rPr lang="es-PE" smtClean="0"/>
              <a:t>10/11/2025</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14D4587C-A69A-4D03-AFA9-2CF6642E6C0B}" type="slidenum">
              <a:rPr lang="es-PE" smtClean="0"/>
              <a:t>‹Nº›</a:t>
            </a:fld>
            <a:endParaRPr lang="es-PE"/>
          </a:p>
        </p:txBody>
      </p:sp>
    </p:spTree>
    <p:extLst>
      <p:ext uri="{BB962C8B-B14F-4D97-AF65-F5344CB8AC3E}">
        <p14:creationId xmlns:p14="http://schemas.microsoft.com/office/powerpoint/2010/main" val="2894466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Date Placeholder 6"/>
          <p:cNvSpPr>
            <a:spLocks noGrp="1"/>
          </p:cNvSpPr>
          <p:nvPr>
            <p:ph type="dt" sz="half" idx="10"/>
          </p:nvPr>
        </p:nvSpPr>
        <p:spPr/>
        <p:txBody>
          <a:bodyPr/>
          <a:lstStyle/>
          <a:p>
            <a:fld id="{B61394A9-AD84-4DD5-9CBC-32A28558236C}" type="datetimeFigureOut">
              <a:rPr lang="es-PE" smtClean="0"/>
              <a:t>10/11/2025</a:t>
            </a:fld>
            <a:endParaRPr lang="es-PE"/>
          </a:p>
        </p:txBody>
      </p:sp>
      <p:sp>
        <p:nvSpPr>
          <p:cNvPr id="8" name="Footer Placeholder 7"/>
          <p:cNvSpPr>
            <a:spLocks noGrp="1"/>
          </p:cNvSpPr>
          <p:nvPr>
            <p:ph type="ftr" sz="quarter" idx="11"/>
          </p:nvPr>
        </p:nvSpPr>
        <p:spPr/>
        <p:txBody>
          <a:bodyPr/>
          <a:lstStyle/>
          <a:p>
            <a:endParaRPr lang="es-PE"/>
          </a:p>
        </p:txBody>
      </p:sp>
      <p:sp>
        <p:nvSpPr>
          <p:cNvPr id="9" name="Slide Number Placeholder 8"/>
          <p:cNvSpPr>
            <a:spLocks noGrp="1"/>
          </p:cNvSpPr>
          <p:nvPr>
            <p:ph type="sldNum" sz="quarter" idx="12"/>
          </p:nvPr>
        </p:nvSpPr>
        <p:spPr/>
        <p:txBody>
          <a:bodyPr/>
          <a:lstStyle/>
          <a:p>
            <a:fld id="{14D4587C-A69A-4D03-AFA9-2CF6642E6C0B}" type="slidenum">
              <a:rPr lang="es-PE" smtClean="0"/>
              <a:t>‹Nº›</a:t>
            </a:fld>
            <a:endParaRPr lang="es-PE"/>
          </a:p>
        </p:txBody>
      </p:sp>
    </p:spTree>
    <p:extLst>
      <p:ext uri="{BB962C8B-B14F-4D97-AF65-F5344CB8AC3E}">
        <p14:creationId xmlns:p14="http://schemas.microsoft.com/office/powerpoint/2010/main" val="1148553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B61394A9-AD84-4DD5-9CBC-32A28558236C}" type="datetimeFigureOut">
              <a:rPr lang="es-PE" smtClean="0"/>
              <a:t>10/11/2025</a:t>
            </a:fld>
            <a:endParaRPr lang="es-PE"/>
          </a:p>
        </p:txBody>
      </p:sp>
      <p:sp>
        <p:nvSpPr>
          <p:cNvPr id="4" name="Footer Placeholder 3"/>
          <p:cNvSpPr>
            <a:spLocks noGrp="1"/>
          </p:cNvSpPr>
          <p:nvPr>
            <p:ph type="ftr" sz="quarter" idx="11"/>
          </p:nvPr>
        </p:nvSpPr>
        <p:spPr/>
        <p:txBody>
          <a:bodyPr/>
          <a:lstStyle/>
          <a:p>
            <a:endParaRPr lang="es-PE"/>
          </a:p>
        </p:txBody>
      </p:sp>
      <p:sp>
        <p:nvSpPr>
          <p:cNvPr id="5" name="Slide Number Placeholder 4"/>
          <p:cNvSpPr>
            <a:spLocks noGrp="1"/>
          </p:cNvSpPr>
          <p:nvPr>
            <p:ph type="sldNum" sz="quarter" idx="12"/>
          </p:nvPr>
        </p:nvSpPr>
        <p:spPr/>
        <p:txBody>
          <a:bodyPr/>
          <a:lstStyle/>
          <a:p>
            <a:fld id="{14D4587C-A69A-4D03-AFA9-2CF6642E6C0B}" type="slidenum">
              <a:rPr lang="es-PE" smtClean="0"/>
              <a:t>‹Nº›</a:t>
            </a:fld>
            <a:endParaRPr lang="es-PE"/>
          </a:p>
        </p:txBody>
      </p:sp>
    </p:spTree>
    <p:extLst>
      <p:ext uri="{BB962C8B-B14F-4D97-AF65-F5344CB8AC3E}">
        <p14:creationId xmlns:p14="http://schemas.microsoft.com/office/powerpoint/2010/main" val="3334066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394A9-AD84-4DD5-9CBC-32A28558236C}" type="datetimeFigureOut">
              <a:rPr lang="es-PE" smtClean="0"/>
              <a:t>10/11/2025</a:t>
            </a:fld>
            <a:endParaRPr lang="es-PE"/>
          </a:p>
        </p:txBody>
      </p:sp>
      <p:sp>
        <p:nvSpPr>
          <p:cNvPr id="3" name="Footer Placeholder 2"/>
          <p:cNvSpPr>
            <a:spLocks noGrp="1"/>
          </p:cNvSpPr>
          <p:nvPr>
            <p:ph type="ftr" sz="quarter" idx="11"/>
          </p:nvPr>
        </p:nvSpPr>
        <p:spPr/>
        <p:txBody>
          <a:bodyPr/>
          <a:lstStyle/>
          <a:p>
            <a:endParaRPr lang="es-PE"/>
          </a:p>
        </p:txBody>
      </p:sp>
      <p:sp>
        <p:nvSpPr>
          <p:cNvPr id="4" name="Slide Number Placeholder 3"/>
          <p:cNvSpPr>
            <a:spLocks noGrp="1"/>
          </p:cNvSpPr>
          <p:nvPr>
            <p:ph type="sldNum" sz="quarter" idx="12"/>
          </p:nvPr>
        </p:nvSpPr>
        <p:spPr/>
        <p:txBody>
          <a:bodyPr/>
          <a:lstStyle/>
          <a:p>
            <a:fld id="{14D4587C-A69A-4D03-AFA9-2CF6642E6C0B}" type="slidenum">
              <a:rPr lang="es-PE" smtClean="0"/>
              <a:t>‹Nº›</a:t>
            </a:fld>
            <a:endParaRPr lang="es-PE"/>
          </a:p>
        </p:txBody>
      </p:sp>
    </p:spTree>
    <p:extLst>
      <p:ext uri="{BB962C8B-B14F-4D97-AF65-F5344CB8AC3E}">
        <p14:creationId xmlns:p14="http://schemas.microsoft.com/office/powerpoint/2010/main" val="1116526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394A9-AD84-4DD5-9CBC-32A28558236C}" type="datetimeFigureOut">
              <a:rPr lang="es-PE" smtClean="0"/>
              <a:t>10/11/2025</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14D4587C-A69A-4D03-AFA9-2CF6642E6C0B}" type="slidenum">
              <a:rPr lang="es-PE" smtClean="0"/>
              <a:t>‹Nº›</a:t>
            </a:fld>
            <a:endParaRPr lang="es-PE"/>
          </a:p>
        </p:txBody>
      </p:sp>
    </p:spTree>
    <p:extLst>
      <p:ext uri="{BB962C8B-B14F-4D97-AF65-F5344CB8AC3E}">
        <p14:creationId xmlns:p14="http://schemas.microsoft.com/office/powerpoint/2010/main" val="2460035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394A9-AD84-4DD5-9CBC-32A28558236C}" type="datetimeFigureOut">
              <a:rPr lang="es-PE" smtClean="0"/>
              <a:t>10/11/2025</a:t>
            </a:fld>
            <a:endParaRPr lang="es-PE"/>
          </a:p>
        </p:txBody>
      </p:sp>
      <p:sp>
        <p:nvSpPr>
          <p:cNvPr id="6" name="Footer Placeholder 5"/>
          <p:cNvSpPr>
            <a:spLocks noGrp="1"/>
          </p:cNvSpPr>
          <p:nvPr>
            <p:ph type="ftr" sz="quarter" idx="11"/>
          </p:nvPr>
        </p:nvSpPr>
        <p:spPr/>
        <p:txBody>
          <a:bodyPr/>
          <a:lstStyle/>
          <a:p>
            <a:endParaRPr lang="es-PE"/>
          </a:p>
        </p:txBody>
      </p:sp>
      <p:sp>
        <p:nvSpPr>
          <p:cNvPr id="7" name="Slide Number Placeholder 6"/>
          <p:cNvSpPr>
            <a:spLocks noGrp="1"/>
          </p:cNvSpPr>
          <p:nvPr>
            <p:ph type="sldNum" sz="quarter" idx="12"/>
          </p:nvPr>
        </p:nvSpPr>
        <p:spPr/>
        <p:txBody>
          <a:bodyPr/>
          <a:lstStyle/>
          <a:p>
            <a:fld id="{14D4587C-A69A-4D03-AFA9-2CF6642E6C0B}" type="slidenum">
              <a:rPr lang="es-PE" smtClean="0"/>
              <a:t>‹Nº›</a:t>
            </a:fld>
            <a:endParaRPr lang="es-PE"/>
          </a:p>
        </p:txBody>
      </p:sp>
    </p:spTree>
    <p:extLst>
      <p:ext uri="{BB962C8B-B14F-4D97-AF65-F5344CB8AC3E}">
        <p14:creationId xmlns:p14="http://schemas.microsoft.com/office/powerpoint/2010/main" val="2806428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61394A9-AD84-4DD5-9CBC-32A28558236C}" type="datetimeFigureOut">
              <a:rPr lang="es-PE" smtClean="0"/>
              <a:t>10/11/2025</a:t>
            </a:fld>
            <a:endParaRPr lang="es-P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P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4D4587C-A69A-4D03-AFA9-2CF6642E6C0B}" type="slidenum">
              <a:rPr lang="es-PE" smtClean="0"/>
              <a:t>‹Nº›</a:t>
            </a:fld>
            <a:endParaRPr lang="es-PE"/>
          </a:p>
        </p:txBody>
      </p:sp>
    </p:spTree>
    <p:extLst>
      <p:ext uri="{BB962C8B-B14F-4D97-AF65-F5344CB8AC3E}">
        <p14:creationId xmlns:p14="http://schemas.microsoft.com/office/powerpoint/2010/main" val="11703229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package" Target="../embeddings/Microsoft_Word_Document.docx"/><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s://www.jstor.org/stable/1827422" TargetMode="External"/><Relationship Id="rId13" Type="http://schemas.openxmlformats.org/officeDocument/2006/relationships/hyperlink" Target="https://repositorio.up.edu.pe/item/7935d403-a86f-46f1-ab60-b8c4e68aa2ff" TargetMode="External"/><Relationship Id="rId3" Type="http://schemas.openxmlformats.org/officeDocument/2006/relationships/hyperlink" Target="https://unesdoc.unesco.org/ark:/48223/pf0000385633" TargetMode="External"/><Relationship Id="rId7" Type="http://schemas.openxmlformats.org/officeDocument/2006/relationships/hyperlink" Target="https://www.gob.pe/institucion/minedu/normas-legales/118500-30512" TargetMode="External"/><Relationship Id="rId12" Type="http://schemas.openxmlformats.org/officeDocument/2006/relationships/hyperlink" Target="https://cdn.www.gob.pe/uploads/document/file/7671861/6312746-edo-2025-informe-peru.pdf?v=1740171404" TargetMode="External"/><Relationship Id="rId2" Type="http://schemas.openxmlformats.org/officeDocument/2006/relationships/hyperlink" Target="https://www.bancomundial.org/es/news/press-release/2021/09/28/short-cycle-programs-latin-america" TargetMode="External"/><Relationship Id="rId1" Type="http://schemas.openxmlformats.org/officeDocument/2006/relationships/slideLayout" Target="../slideLayouts/slideLayout2.xml"/><Relationship Id="rId6" Type="http://schemas.openxmlformats.org/officeDocument/2006/relationships/hyperlink" Target="https://www.gob.pe/institucion/minedu/normas-legales/118482-30220" TargetMode="External"/><Relationship Id="rId11" Type="http://schemas.openxmlformats.org/officeDocument/2006/relationships/hyperlink" Target="https://www.gob.pe/institucion/minedu/informes-publicaciones/1129291-politica-nacional-de-educacion-superior-y-tecnico-productiva" TargetMode="External"/><Relationship Id="rId5" Type="http://schemas.openxmlformats.org/officeDocument/2006/relationships/hyperlink" Target="https://www.gob.pe/institucion/congreso-de-la-republica/normas-legales/118378-28044" TargetMode="External"/><Relationship Id="rId10" Type="http://schemas.openxmlformats.org/officeDocument/2006/relationships/hyperlink" Target="https://www.gob.pe/es/7775-licenciamiento-para-instituto-y-escuela-de-educacion-superior-del-minedu" TargetMode="External"/><Relationship Id="rId4" Type="http://schemas.openxmlformats.org/officeDocument/2006/relationships/hyperlink" Target="https://elperuano.pe/noticia/246908" TargetMode="External"/><Relationship Id="rId9" Type="http://schemas.openxmlformats.org/officeDocument/2006/relationships/hyperlink" Target="https://app.powerbi.com/view?r=eyJrIjoiZWVlODdmZDMtYzlkOC00NDg5LWI5MjItYzBmZDNiZDFlZjU0IiwidCI6IjE3OWJkZGE4LWQ5NjQtNDNmZi1hZDNiLTY3NDE4NmEyZmEyOCIsImMiOjR9"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6" name="Rectangle 109">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BF8A2FB-CEEF-4049-38D1-9FF34942225C}"/>
              </a:ext>
            </a:extLst>
          </p:cNvPr>
          <p:cNvSpPr>
            <a:spLocks noGrp="1"/>
          </p:cNvSpPr>
          <p:nvPr>
            <p:ph type="ctrTitle"/>
          </p:nvPr>
        </p:nvSpPr>
        <p:spPr>
          <a:xfrm>
            <a:off x="838199" y="1093788"/>
            <a:ext cx="10506455" cy="2967208"/>
          </a:xfrm>
        </p:spPr>
        <p:txBody>
          <a:bodyPr>
            <a:normAutofit/>
          </a:bodyPr>
          <a:lstStyle/>
          <a:p>
            <a:pPr algn="l"/>
            <a:r>
              <a:rPr lang="es" sz="5000" b="1">
                <a:solidFill>
                  <a:srgbClr val="002060"/>
                </a:solidFill>
                <a:latin typeface="Microsoft JhengHei UI" panose="020B0604030504040204" pitchFamily="34" charset="-120"/>
                <a:ea typeface="Microsoft JhengHei UI" panose="020B0604030504040204" pitchFamily="34" charset="-120"/>
              </a:rPr>
              <a:t>Educación superior técnica en el Perú: ¿Una oportunidad para los jóvenes?</a:t>
            </a:r>
            <a:endParaRPr lang="es-PE" sz="5000" b="1">
              <a:solidFill>
                <a:srgbClr val="002060"/>
              </a:solidFill>
              <a:latin typeface="Microsoft JhengHei UI" panose="020B0604030504040204" pitchFamily="34" charset="-120"/>
              <a:ea typeface="Microsoft JhengHei UI" panose="020B0604030504040204" pitchFamily="34" charset="-120"/>
            </a:endParaRPr>
          </a:p>
        </p:txBody>
      </p:sp>
      <p:sp>
        <p:nvSpPr>
          <p:cNvPr id="3" name="Subtítulo 2">
            <a:extLst>
              <a:ext uri="{FF2B5EF4-FFF2-40B4-BE49-F238E27FC236}">
                <a16:creationId xmlns:a16="http://schemas.microsoft.com/office/drawing/2014/main" id="{ADF47D7F-76EA-545A-14EF-066FF9FBDC73}"/>
              </a:ext>
            </a:extLst>
          </p:cNvPr>
          <p:cNvSpPr>
            <a:spLocks noGrp="1"/>
          </p:cNvSpPr>
          <p:nvPr>
            <p:ph type="subTitle" idx="1"/>
          </p:nvPr>
        </p:nvSpPr>
        <p:spPr>
          <a:xfrm>
            <a:off x="7400924" y="4619624"/>
            <a:ext cx="3946779" cy="1038225"/>
          </a:xfrm>
        </p:spPr>
        <p:txBody>
          <a:bodyPr vert="horz" lIns="91440" tIns="45720" rIns="91440" bIns="45720" rtlCol="0" anchor="t">
            <a:normAutofit/>
          </a:bodyPr>
          <a:lstStyle/>
          <a:p>
            <a:pPr lvl="0" algn="r">
              <a:spcBef>
                <a:spcPts val="0"/>
              </a:spcBef>
            </a:pPr>
            <a:r>
              <a:rPr lang="es-ES" sz="1800">
                <a:latin typeface="Microsoft JhengHei UI"/>
                <a:ea typeface="Microsoft JhengHei UI"/>
              </a:rPr>
              <a:t>Gabriela García Benavente             Francesca Paredes </a:t>
            </a:r>
            <a:r>
              <a:rPr lang="es-ES" sz="1800" err="1">
                <a:latin typeface="Microsoft JhengHei UI"/>
                <a:ea typeface="Microsoft JhengHei UI"/>
              </a:rPr>
              <a:t>Olayunca</a:t>
            </a:r>
            <a:endParaRPr lang="es-ES" sz="1800">
              <a:latin typeface="Microsoft JhengHei UI"/>
              <a:ea typeface="Microsoft JhengHei UI"/>
            </a:endParaRPr>
          </a:p>
          <a:p>
            <a:pPr algn="r"/>
            <a:endParaRPr lang="es-PE" sz="2200"/>
          </a:p>
        </p:txBody>
      </p:sp>
      <p:sp>
        <p:nvSpPr>
          <p:cNvPr id="117" name="Rectangle 111">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18" name="Rectangle 113">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445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9A4768-673E-4FB7-8DB0-DC05A996C50D}"/>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11396129-4039-1872-CA88-1CE75CE06C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C7D950C-098C-0284-8982-54C84BA49860}"/>
              </a:ext>
            </a:extLst>
          </p:cNvPr>
          <p:cNvSpPr>
            <a:spLocks noGrp="1"/>
          </p:cNvSpPr>
          <p:nvPr>
            <p:ph type="title"/>
          </p:nvPr>
        </p:nvSpPr>
        <p:spPr>
          <a:xfrm>
            <a:off x="906779" y="251303"/>
            <a:ext cx="10710789" cy="1010264"/>
          </a:xfrm>
        </p:spPr>
        <p:txBody>
          <a:bodyPr anchor="ctr">
            <a:normAutofit fontScale="90000"/>
          </a:bodyPr>
          <a:lstStyle/>
          <a:p>
            <a:r>
              <a:rPr lang="es" b="1">
                <a:solidFill>
                  <a:srgbClr val="002060"/>
                </a:solidFill>
                <a:latin typeface="Microsoft JhengHei UI" panose="020B0604030504040204" pitchFamily="34" charset="-120"/>
                <a:ea typeface="Microsoft JhengHei UI" panose="020B0604030504040204" pitchFamily="34" charset="-120"/>
              </a:rPr>
              <a:t>Resultados: </a:t>
            </a:r>
            <a:r>
              <a:rPr lang="es-ES" sz="2800" b="1">
                <a:solidFill>
                  <a:srgbClr val="002060"/>
                </a:solidFill>
                <a:latin typeface="Microsoft JhengHei UI" panose="020B0604030504040204" pitchFamily="34" charset="-120"/>
                <a:ea typeface="Microsoft JhengHei UI" panose="020B0604030504040204" pitchFamily="34" charset="-120"/>
              </a:rPr>
              <a:t>Estimación de ingresos salariales respecto al nivel 			   educativo</a:t>
            </a:r>
            <a:r>
              <a:rPr lang="es" sz="2800" b="1">
                <a:solidFill>
                  <a:srgbClr val="002060"/>
                </a:solidFill>
                <a:latin typeface="Microsoft JhengHei UI" panose="020B0604030504040204" pitchFamily="34" charset="-120"/>
                <a:ea typeface="Microsoft JhengHei UI" panose="020B0604030504040204" pitchFamily="34" charset="-120"/>
              </a:rPr>
              <a:t> </a:t>
            </a:r>
            <a:endParaRPr lang="es-PE" sz="2800"/>
          </a:p>
        </p:txBody>
      </p:sp>
      <p:sp>
        <p:nvSpPr>
          <p:cNvPr id="84" name="Rectangle 83">
            <a:extLst>
              <a:ext uri="{FF2B5EF4-FFF2-40B4-BE49-F238E27FC236}">
                <a16:creationId xmlns:a16="http://schemas.microsoft.com/office/drawing/2014/main" id="{20C2130B-2C6A-B955-0DCD-D7C3CEA9BD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22DC85C6-ECE5-DC41-6996-7A834C390F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4" name="Imagen 3">
            <a:extLst>
              <a:ext uri="{FF2B5EF4-FFF2-40B4-BE49-F238E27FC236}">
                <a16:creationId xmlns:a16="http://schemas.microsoft.com/office/drawing/2014/main" id="{B84D2C4D-BDCC-3AA9-033D-105B01FAA1B1}"/>
              </a:ext>
            </a:extLst>
          </p:cNvPr>
          <p:cNvPicPr>
            <a:picLocks noChangeAspect="1"/>
          </p:cNvPicPr>
          <p:nvPr/>
        </p:nvPicPr>
        <p:blipFill>
          <a:blip r:embed="rId2"/>
          <a:stretch>
            <a:fillRect/>
          </a:stretch>
        </p:blipFill>
        <p:spPr>
          <a:xfrm>
            <a:off x="3569767" y="1390008"/>
            <a:ext cx="5049417" cy="5427738"/>
          </a:xfrm>
          <a:prstGeom prst="rect">
            <a:avLst/>
          </a:prstGeom>
        </p:spPr>
      </p:pic>
    </p:spTree>
    <p:extLst>
      <p:ext uri="{BB962C8B-B14F-4D97-AF65-F5344CB8AC3E}">
        <p14:creationId xmlns:p14="http://schemas.microsoft.com/office/powerpoint/2010/main" val="2988706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D0EC5C3-6075-B9E2-631E-C5336DCABFBF}"/>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90264EDF-3F5F-A714-6EE0-A24DE5C223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0327492-BD76-9559-3AC8-B94356C04041}"/>
              </a:ext>
            </a:extLst>
          </p:cNvPr>
          <p:cNvSpPr>
            <a:spLocks noGrp="1"/>
          </p:cNvSpPr>
          <p:nvPr>
            <p:ph type="title"/>
          </p:nvPr>
        </p:nvSpPr>
        <p:spPr>
          <a:xfrm>
            <a:off x="906779" y="251303"/>
            <a:ext cx="10710789" cy="1010264"/>
          </a:xfrm>
        </p:spPr>
        <p:txBody>
          <a:bodyPr anchor="ctr">
            <a:normAutofit fontScale="90000"/>
          </a:bodyPr>
          <a:lstStyle/>
          <a:p>
            <a:r>
              <a:rPr lang="es" b="1" dirty="0">
                <a:solidFill>
                  <a:srgbClr val="002060"/>
                </a:solidFill>
                <a:latin typeface="Microsoft JhengHei UI" panose="020B0604030504040204" pitchFamily="34" charset="-120"/>
                <a:ea typeface="Microsoft JhengHei UI" panose="020B0604030504040204" pitchFamily="34" charset="-120"/>
              </a:rPr>
              <a:t>Resultados: </a:t>
            </a:r>
            <a:r>
              <a:rPr lang="es-ES" sz="2800" b="1" dirty="0">
                <a:solidFill>
                  <a:srgbClr val="002060"/>
                </a:solidFill>
                <a:latin typeface="Microsoft JhengHei UI" panose="020B0604030504040204" pitchFamily="34" charset="-120"/>
                <a:ea typeface="Microsoft JhengHei UI" panose="020B0604030504040204" pitchFamily="34" charset="-120"/>
              </a:rPr>
              <a:t>Estimación de ingresos salariales respecto al nivel 			   educativo</a:t>
            </a:r>
            <a:r>
              <a:rPr lang="es" sz="2800" b="1" dirty="0">
                <a:solidFill>
                  <a:srgbClr val="002060"/>
                </a:solidFill>
                <a:latin typeface="Microsoft JhengHei UI" panose="020B0604030504040204" pitchFamily="34" charset="-120"/>
                <a:ea typeface="Microsoft JhengHei UI" panose="020B0604030504040204" pitchFamily="34" charset="-120"/>
              </a:rPr>
              <a:t> </a:t>
            </a:r>
            <a:endParaRPr lang="es-PE" sz="2800" dirty="0"/>
          </a:p>
        </p:txBody>
      </p:sp>
      <p:sp>
        <p:nvSpPr>
          <p:cNvPr id="84" name="Rectangle 83">
            <a:extLst>
              <a:ext uri="{FF2B5EF4-FFF2-40B4-BE49-F238E27FC236}">
                <a16:creationId xmlns:a16="http://schemas.microsoft.com/office/drawing/2014/main" id="{D1D7DFE0-BB98-85AD-CF5E-6810697DBA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77962B53-1618-D3DB-CAFB-B3F295C017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3" name="image17.png" descr="Gráfico, Gráfico de líneas&#10;&#10;El contenido generado por IA puede ser incorrecto.">
            <a:extLst>
              <a:ext uri="{FF2B5EF4-FFF2-40B4-BE49-F238E27FC236}">
                <a16:creationId xmlns:a16="http://schemas.microsoft.com/office/drawing/2014/main" id="{321C8105-9258-ED7E-E33C-B7333694FCF2}"/>
              </a:ext>
            </a:extLst>
          </p:cNvPr>
          <p:cNvPicPr/>
          <p:nvPr/>
        </p:nvPicPr>
        <p:blipFill>
          <a:blip r:embed="rId2"/>
          <a:srcRect/>
          <a:stretch>
            <a:fillRect/>
          </a:stretch>
        </p:blipFill>
        <p:spPr>
          <a:xfrm>
            <a:off x="1864426" y="1549446"/>
            <a:ext cx="8716488" cy="3909403"/>
          </a:xfrm>
          <a:prstGeom prst="rect">
            <a:avLst/>
          </a:prstGeom>
        </p:spPr>
      </p:pic>
    </p:spTree>
    <p:extLst>
      <p:ext uri="{BB962C8B-B14F-4D97-AF65-F5344CB8AC3E}">
        <p14:creationId xmlns:p14="http://schemas.microsoft.com/office/powerpoint/2010/main" val="3606867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01AFAC-BFCA-7A83-11C9-B6990D1EA1A0}"/>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F2A8C69B-BC16-95BE-7EBA-A2FBCF34EA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0E899B6-B442-A342-4A62-4693E0A20091}"/>
              </a:ext>
            </a:extLst>
          </p:cNvPr>
          <p:cNvSpPr>
            <a:spLocks noGrp="1"/>
          </p:cNvSpPr>
          <p:nvPr>
            <p:ph type="title"/>
          </p:nvPr>
        </p:nvSpPr>
        <p:spPr>
          <a:xfrm>
            <a:off x="906779" y="251303"/>
            <a:ext cx="10710789" cy="1010264"/>
          </a:xfrm>
        </p:spPr>
        <p:txBody>
          <a:bodyPr anchor="ctr">
            <a:normAutofit fontScale="90000"/>
          </a:bodyPr>
          <a:lstStyle/>
          <a:p>
            <a:r>
              <a:rPr lang="es" b="1">
                <a:solidFill>
                  <a:srgbClr val="002060"/>
                </a:solidFill>
                <a:latin typeface="Microsoft JhengHei UI" panose="020B0604030504040204" pitchFamily="34" charset="-120"/>
                <a:ea typeface="Microsoft JhengHei UI" panose="020B0604030504040204" pitchFamily="34" charset="-120"/>
              </a:rPr>
              <a:t>Resultados: </a:t>
            </a:r>
            <a:r>
              <a:rPr lang="es-ES" sz="2800" b="1">
                <a:solidFill>
                  <a:srgbClr val="002060"/>
                </a:solidFill>
                <a:latin typeface="Microsoft JhengHei UI" panose="020B0604030504040204" pitchFamily="34" charset="-120"/>
                <a:ea typeface="Microsoft JhengHei UI" panose="020B0604030504040204" pitchFamily="34" charset="-120"/>
              </a:rPr>
              <a:t>Estimación de ingresos salariales respecto al nivel 			   educativo</a:t>
            </a:r>
            <a:r>
              <a:rPr lang="es" sz="2800" b="1">
                <a:solidFill>
                  <a:srgbClr val="002060"/>
                </a:solidFill>
                <a:latin typeface="Microsoft JhengHei UI" panose="020B0604030504040204" pitchFamily="34" charset="-120"/>
                <a:ea typeface="Microsoft JhengHei UI" panose="020B0604030504040204" pitchFamily="34" charset="-120"/>
              </a:rPr>
              <a:t> </a:t>
            </a:r>
            <a:endParaRPr lang="es-PE" sz="2800"/>
          </a:p>
        </p:txBody>
      </p:sp>
      <p:sp>
        <p:nvSpPr>
          <p:cNvPr id="84" name="Rectangle 83">
            <a:extLst>
              <a:ext uri="{FF2B5EF4-FFF2-40B4-BE49-F238E27FC236}">
                <a16:creationId xmlns:a16="http://schemas.microsoft.com/office/drawing/2014/main" id="{D1B0346E-7B3C-673A-14F4-9BA1618F2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5EEF0070-353C-6BD5-9ABD-B3B9137E8C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6" name="Objeto 5">
            <a:extLst>
              <a:ext uri="{FF2B5EF4-FFF2-40B4-BE49-F238E27FC236}">
                <a16:creationId xmlns:a16="http://schemas.microsoft.com/office/drawing/2014/main" id="{73DAEAC6-666B-C8FC-1E37-8BDCBCAAFCE1}"/>
              </a:ext>
            </a:extLst>
          </p:cNvPr>
          <p:cNvGraphicFramePr>
            <a:graphicFrameLocks noChangeAspect="1"/>
          </p:cNvGraphicFramePr>
          <p:nvPr>
            <p:extLst>
              <p:ext uri="{D42A27DB-BD31-4B8C-83A1-F6EECF244321}">
                <p14:modId xmlns:p14="http://schemas.microsoft.com/office/powerpoint/2010/main" val="3194651098"/>
              </p:ext>
            </p:extLst>
          </p:nvPr>
        </p:nvGraphicFramePr>
        <p:xfrm>
          <a:off x="1314449" y="1509713"/>
          <a:ext cx="9033661" cy="5480050"/>
        </p:xfrm>
        <a:graphic>
          <a:graphicData uri="http://schemas.openxmlformats.org/presentationml/2006/ole">
            <mc:AlternateContent xmlns:mc="http://schemas.openxmlformats.org/markup-compatibility/2006">
              <mc:Choice xmlns:v="urn:schemas-microsoft-com:vml" Requires="v">
                <p:oleObj name="Document" r:id="rId2" imgW="8793967" imgH="5452806" progId="Word.Document.12">
                  <p:embed/>
                </p:oleObj>
              </mc:Choice>
              <mc:Fallback>
                <p:oleObj name="Document" r:id="rId2" imgW="8793967" imgH="5452806" progId="Word.Document.12">
                  <p:embed/>
                  <p:pic>
                    <p:nvPicPr>
                      <p:cNvPr id="6" name="Objeto 5">
                        <a:extLst>
                          <a:ext uri="{FF2B5EF4-FFF2-40B4-BE49-F238E27FC236}">
                            <a16:creationId xmlns:a16="http://schemas.microsoft.com/office/drawing/2014/main" id="{73DAEAC6-666B-C8FC-1E37-8BDCBCAAFCE1}"/>
                          </a:ext>
                        </a:extLst>
                      </p:cNvPr>
                      <p:cNvPicPr/>
                      <p:nvPr/>
                    </p:nvPicPr>
                    <p:blipFill>
                      <a:blip r:embed="rId3"/>
                      <a:stretch>
                        <a:fillRect/>
                      </a:stretch>
                    </p:blipFill>
                    <p:spPr>
                      <a:xfrm>
                        <a:off x="1314449" y="1509713"/>
                        <a:ext cx="9033661" cy="5480050"/>
                      </a:xfrm>
                      <a:prstGeom prst="rect">
                        <a:avLst/>
                      </a:prstGeom>
                    </p:spPr>
                  </p:pic>
                </p:oleObj>
              </mc:Fallback>
            </mc:AlternateContent>
          </a:graphicData>
        </a:graphic>
      </p:graphicFrame>
    </p:spTree>
    <p:extLst>
      <p:ext uri="{BB962C8B-B14F-4D97-AF65-F5344CB8AC3E}">
        <p14:creationId xmlns:p14="http://schemas.microsoft.com/office/powerpoint/2010/main" val="2732077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16F928D-0963-A2C6-E066-B36806EB0B91}"/>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3B1E78DA-574C-23FD-C64E-13356FBDD1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D9335FA-0AFB-CC99-1317-305A1FD6D26D}"/>
              </a:ext>
            </a:extLst>
          </p:cNvPr>
          <p:cNvSpPr>
            <a:spLocks noGrp="1"/>
          </p:cNvSpPr>
          <p:nvPr>
            <p:ph type="title"/>
          </p:nvPr>
        </p:nvSpPr>
        <p:spPr>
          <a:xfrm>
            <a:off x="841248" y="251312"/>
            <a:ext cx="10506456" cy="1010264"/>
          </a:xfrm>
        </p:spPr>
        <p:txBody>
          <a:bodyPr anchor="ctr">
            <a:normAutofit/>
          </a:bodyPr>
          <a:lstStyle/>
          <a:p>
            <a:r>
              <a:rPr lang="es" sz="4000" b="1">
                <a:solidFill>
                  <a:srgbClr val="002060"/>
                </a:solidFill>
                <a:latin typeface="Microsoft JhengHei UI"/>
                <a:ea typeface="Microsoft JhengHei UI"/>
              </a:rPr>
              <a:t>Resultados: </a:t>
            </a:r>
            <a:r>
              <a:rPr lang="es" sz="2500" b="1">
                <a:solidFill>
                  <a:srgbClr val="002060"/>
                </a:solidFill>
                <a:latin typeface="Microsoft JhengHei UI"/>
                <a:ea typeface="Microsoft JhengHei UI"/>
              </a:rPr>
              <a:t>Entrevistas</a:t>
            </a:r>
          </a:p>
        </p:txBody>
      </p:sp>
      <p:sp>
        <p:nvSpPr>
          <p:cNvPr id="84" name="Rectangle 83">
            <a:extLst>
              <a:ext uri="{FF2B5EF4-FFF2-40B4-BE49-F238E27FC236}">
                <a16:creationId xmlns:a16="http://schemas.microsoft.com/office/drawing/2014/main" id="{089D3F59-FACD-C452-210F-16515558E8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EEE1401C-B18E-33C9-D30F-701A971996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 name="Rectángulo 6">
            <a:extLst>
              <a:ext uri="{FF2B5EF4-FFF2-40B4-BE49-F238E27FC236}">
                <a16:creationId xmlns:a16="http://schemas.microsoft.com/office/drawing/2014/main" id="{C810B270-DA00-85F0-2842-2A4368371785}"/>
              </a:ext>
            </a:extLst>
          </p:cNvPr>
          <p:cNvSpPr/>
          <p:nvPr/>
        </p:nvSpPr>
        <p:spPr>
          <a:xfrm>
            <a:off x="841248" y="1805284"/>
            <a:ext cx="10506456" cy="1156371"/>
          </a:xfrm>
          <a:prstGeom prst="rect">
            <a:avLst/>
          </a:prstGeom>
          <a:solidFill>
            <a:srgbClr val="E7E6F4">
              <a:alpha val="54902"/>
            </a:srgbClr>
          </a:solidFill>
          <a:ln>
            <a:noFill/>
            <a:prstDash val="sysDash"/>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marL="285750" indent="-285750">
              <a:buFont typeface="Wingdings" panose="05000000000000000000" pitchFamily="2" charset="2"/>
              <a:buChar char="q"/>
            </a:pPr>
            <a:r>
              <a:rPr lang="es-ES">
                <a:latin typeface="Aptos"/>
                <a:cs typeface="Times New Roman"/>
              </a:rPr>
              <a:t>“Cumplir uno de los retos es sobre todo el saneamiento físico, legal, que es difícil, ¿no? O sea, contar con predios declarados netamente a nombre, ahora exige, el Ministerio de Educación exige que todos los predios estén a nombre del mismo Ministerio […]. El mayor reto es sobre todo infraestructura, equipamiento y la implementación de plazas docentes”.  GOB-4-GRE</a:t>
            </a:r>
            <a:endParaRPr lang="en-US" sz="2000"/>
          </a:p>
        </p:txBody>
      </p:sp>
      <p:sp>
        <p:nvSpPr>
          <p:cNvPr id="5" name="Rectángulo 4">
            <a:extLst>
              <a:ext uri="{FF2B5EF4-FFF2-40B4-BE49-F238E27FC236}">
                <a16:creationId xmlns:a16="http://schemas.microsoft.com/office/drawing/2014/main" id="{82769F00-1CC5-B46E-E324-4B5831457EF3}"/>
              </a:ext>
            </a:extLst>
          </p:cNvPr>
          <p:cNvSpPr/>
          <p:nvPr/>
        </p:nvSpPr>
        <p:spPr>
          <a:xfrm>
            <a:off x="841248" y="3226529"/>
            <a:ext cx="10506456" cy="1156371"/>
          </a:xfrm>
          <a:prstGeom prst="rect">
            <a:avLst/>
          </a:prstGeom>
          <a:solidFill>
            <a:srgbClr val="E7E6F4">
              <a:alpha val="54902"/>
            </a:srgbClr>
          </a:solidFill>
          <a:ln>
            <a:noFill/>
            <a:prstDash val="sysDash"/>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marL="285750" indent="-285750">
              <a:buFont typeface="Wingdings" panose="05000000000000000000" pitchFamily="2" charset="2"/>
              <a:buChar char="q"/>
            </a:pPr>
            <a:r>
              <a:rPr lang="es-ES">
                <a:latin typeface="Aptos"/>
                <a:cs typeface="Times New Roman"/>
              </a:rPr>
              <a:t>Más que nada fue por la brevedad del tiempo, ya que normalmente las carreras técnicas duran entre un periodo de dos a tres años, si no me equivoco, a lo cual, a diferencia de las carreras universitarias, que este es un periodo de cinco a más. EST-RMG-TEC</a:t>
            </a:r>
            <a:endParaRPr lang="es-ES" sz="2000">
              <a:latin typeface="Aptos"/>
            </a:endParaRPr>
          </a:p>
        </p:txBody>
      </p:sp>
      <p:sp>
        <p:nvSpPr>
          <p:cNvPr id="16" name="Rectángulo 15">
            <a:extLst>
              <a:ext uri="{FF2B5EF4-FFF2-40B4-BE49-F238E27FC236}">
                <a16:creationId xmlns:a16="http://schemas.microsoft.com/office/drawing/2014/main" id="{EFFF23D0-F57B-AD0A-2CE4-F6A91B5FCE29}"/>
              </a:ext>
            </a:extLst>
          </p:cNvPr>
          <p:cNvSpPr/>
          <p:nvPr/>
        </p:nvSpPr>
        <p:spPr>
          <a:xfrm>
            <a:off x="841248" y="4647774"/>
            <a:ext cx="10506456" cy="1156370"/>
          </a:xfrm>
          <a:prstGeom prst="rect">
            <a:avLst/>
          </a:prstGeom>
          <a:solidFill>
            <a:srgbClr val="E7E6F4">
              <a:alpha val="54902"/>
            </a:srgbClr>
          </a:solidFill>
          <a:ln>
            <a:noFill/>
            <a:prstDash val="sysDash"/>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marL="285750" indent="-285750">
              <a:buFont typeface="Wingdings" panose="05000000000000000000" pitchFamily="2" charset="2"/>
              <a:buChar char="q"/>
            </a:pPr>
            <a:r>
              <a:rPr lang="es-PE">
                <a:latin typeface="Aptos"/>
                <a:cs typeface="Times New Roman"/>
              </a:rPr>
              <a:t>La expectativa salarial que yo tendría en un futuro, pues estimo que es una expectativa salarial alta porque las personas de nuestra carrera pueden llegar a abarcar bastante, como le explico, en el sector industrial porque somos un pilar fundamental en el tema de la automatización. EGR-JLS-TEC</a:t>
            </a:r>
          </a:p>
        </p:txBody>
      </p:sp>
    </p:spTree>
    <p:extLst>
      <p:ext uri="{BB962C8B-B14F-4D97-AF65-F5344CB8AC3E}">
        <p14:creationId xmlns:p14="http://schemas.microsoft.com/office/powerpoint/2010/main" val="96646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DBC23FF-54F6-4501-9021-7BE8E69602AE}"/>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649657BD-83D7-1A27-2BE5-3A03995E6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F2D682E-9C98-DB4D-FFFA-5241874D8500}"/>
              </a:ext>
            </a:extLst>
          </p:cNvPr>
          <p:cNvSpPr>
            <a:spLocks noGrp="1"/>
          </p:cNvSpPr>
          <p:nvPr>
            <p:ph type="title"/>
          </p:nvPr>
        </p:nvSpPr>
        <p:spPr>
          <a:xfrm>
            <a:off x="841248" y="251312"/>
            <a:ext cx="10506456" cy="1010264"/>
          </a:xfrm>
        </p:spPr>
        <p:txBody>
          <a:bodyPr anchor="ctr">
            <a:normAutofit/>
          </a:bodyPr>
          <a:lstStyle/>
          <a:p>
            <a:r>
              <a:rPr lang="es" sz="4000" b="1">
                <a:solidFill>
                  <a:srgbClr val="002060"/>
                </a:solidFill>
                <a:latin typeface="Microsoft JhengHei UI"/>
                <a:ea typeface="Microsoft JhengHei UI"/>
              </a:rPr>
              <a:t>Resultados: </a:t>
            </a:r>
            <a:r>
              <a:rPr lang="es" sz="2500" b="1">
                <a:solidFill>
                  <a:srgbClr val="002060"/>
                </a:solidFill>
                <a:latin typeface="Microsoft JhengHei UI"/>
                <a:ea typeface="Microsoft JhengHei UI"/>
              </a:rPr>
              <a:t>Entrevistas</a:t>
            </a:r>
          </a:p>
        </p:txBody>
      </p:sp>
      <p:sp>
        <p:nvSpPr>
          <p:cNvPr id="84" name="Rectangle 83">
            <a:extLst>
              <a:ext uri="{FF2B5EF4-FFF2-40B4-BE49-F238E27FC236}">
                <a16:creationId xmlns:a16="http://schemas.microsoft.com/office/drawing/2014/main" id="{B811DF30-5AA3-50CC-90E5-5EC5637B75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D4DE8273-D819-56AD-6248-865AA1C542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 name="Rectángulo 6">
            <a:extLst>
              <a:ext uri="{FF2B5EF4-FFF2-40B4-BE49-F238E27FC236}">
                <a16:creationId xmlns:a16="http://schemas.microsoft.com/office/drawing/2014/main" id="{8FF377B7-1443-3692-C15D-30C14E7E2C96}"/>
              </a:ext>
            </a:extLst>
          </p:cNvPr>
          <p:cNvSpPr/>
          <p:nvPr/>
        </p:nvSpPr>
        <p:spPr>
          <a:xfrm>
            <a:off x="841248" y="3231536"/>
            <a:ext cx="10506456" cy="1100940"/>
          </a:xfrm>
          <a:prstGeom prst="rect">
            <a:avLst/>
          </a:prstGeom>
          <a:solidFill>
            <a:srgbClr val="E7E6F4">
              <a:alpha val="54902"/>
            </a:srgbClr>
          </a:solidFill>
          <a:ln>
            <a:noFill/>
            <a:prstDash val="sysDash"/>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marL="285750" indent="-285750">
              <a:buFont typeface="Wingdings" panose="05000000000000000000" pitchFamily="2" charset="2"/>
              <a:buChar char="q"/>
            </a:pPr>
            <a:r>
              <a:rPr lang="es-ES">
                <a:cs typeface="Times New Roman"/>
              </a:rPr>
              <a:t>Ahorita no conozco a ningún compañero que no esté trabajando, siempre están trabajando, a veces me dicen, a ver, recomiéndeme un compañero que esté libre por ahí, y siempre están trabajando aquí o allá EGR-OHM-TEC</a:t>
            </a:r>
            <a:endParaRPr lang="en-US">
              <a:cs typeface="Times New Roman"/>
            </a:endParaRPr>
          </a:p>
        </p:txBody>
      </p:sp>
      <p:sp>
        <p:nvSpPr>
          <p:cNvPr id="5" name="Rectángulo 4">
            <a:extLst>
              <a:ext uri="{FF2B5EF4-FFF2-40B4-BE49-F238E27FC236}">
                <a16:creationId xmlns:a16="http://schemas.microsoft.com/office/drawing/2014/main" id="{291DAF2E-DAC1-82DF-72E8-01191952B776}"/>
              </a:ext>
            </a:extLst>
          </p:cNvPr>
          <p:cNvSpPr/>
          <p:nvPr/>
        </p:nvSpPr>
        <p:spPr>
          <a:xfrm>
            <a:off x="841248" y="4567175"/>
            <a:ext cx="10506456" cy="1364702"/>
          </a:xfrm>
          <a:prstGeom prst="rect">
            <a:avLst/>
          </a:prstGeom>
          <a:solidFill>
            <a:srgbClr val="E7E6F4">
              <a:alpha val="54902"/>
            </a:srgbClr>
          </a:solidFill>
          <a:ln>
            <a:noFill/>
            <a:prstDash val="sysDash"/>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marL="285750" indent="-285750">
              <a:buFont typeface="Wingdings" panose="05000000000000000000" pitchFamily="2" charset="2"/>
              <a:buChar char="q"/>
            </a:pPr>
            <a:r>
              <a:rPr lang="es-ES">
                <a:cs typeface="Times New Roman"/>
              </a:rPr>
              <a:t>Como nosotros terminamos antes de tiempo, piensan que no tenemos tanta preparación como lo que es en las universidades, cuando es distinto, ya que en nuestras carreras técnicas se viene más de lo que son intervenir de manera práctica, no teórica. En cambio, en las universidades es más teórica que práctica  EST-RMG-TEC</a:t>
            </a:r>
          </a:p>
        </p:txBody>
      </p:sp>
      <p:sp>
        <p:nvSpPr>
          <p:cNvPr id="17" name="Rectángulo 16">
            <a:extLst>
              <a:ext uri="{FF2B5EF4-FFF2-40B4-BE49-F238E27FC236}">
                <a16:creationId xmlns:a16="http://schemas.microsoft.com/office/drawing/2014/main" id="{FB59F98B-4F38-80B8-0E59-F07AD1BD096B}"/>
              </a:ext>
            </a:extLst>
          </p:cNvPr>
          <p:cNvSpPr/>
          <p:nvPr/>
        </p:nvSpPr>
        <p:spPr>
          <a:xfrm>
            <a:off x="841248" y="1753549"/>
            <a:ext cx="10506456" cy="1243288"/>
          </a:xfrm>
          <a:prstGeom prst="rect">
            <a:avLst/>
          </a:prstGeom>
          <a:solidFill>
            <a:srgbClr val="E7E6F4">
              <a:alpha val="54902"/>
            </a:srgbClr>
          </a:solidFill>
          <a:ln>
            <a:noFill/>
            <a:prstDash val="sysDash"/>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marL="285750" indent="-285750">
              <a:buFont typeface="Wingdings" panose="05000000000000000000" pitchFamily="2" charset="2"/>
              <a:buChar char="q"/>
            </a:pPr>
            <a:r>
              <a:rPr lang="es-PE">
                <a:latin typeface="Aptos"/>
                <a:cs typeface="Times New Roman"/>
              </a:rPr>
              <a:t>La</a:t>
            </a:r>
            <a:r>
              <a:rPr lang="es-ES">
                <a:cs typeface="Times New Roman"/>
              </a:rPr>
              <a:t> parte de convalidación es una parte de crecimiento. Si bien es cierto, aunque seas un técnico muy bueno, tengas mucha experiencia, sepas mucho de ingeniería, usualmente las empresas te piden el requisito de bachillería o título de ingeniería para que sigas ascendiendo. Llevar el estudio a un universitario es una puerta para seguir creciendo profesionalmente. EGR-IMT-TEC</a:t>
            </a:r>
            <a:endParaRPr lang="es-PE">
              <a:latin typeface="Aptos"/>
              <a:cs typeface="Times New Roman"/>
            </a:endParaRPr>
          </a:p>
        </p:txBody>
      </p:sp>
    </p:spTree>
    <p:extLst>
      <p:ext uri="{BB962C8B-B14F-4D97-AF65-F5344CB8AC3E}">
        <p14:creationId xmlns:p14="http://schemas.microsoft.com/office/powerpoint/2010/main" val="3785059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B624C13-082D-BBB1-8097-0B329657A8B4}"/>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306349FE-5DB5-89CC-5496-EE8638B035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66AFD281-1489-2BC7-5AAA-D921FE7A4F04}"/>
              </a:ext>
            </a:extLst>
          </p:cNvPr>
          <p:cNvSpPr>
            <a:spLocks noGrp="1"/>
          </p:cNvSpPr>
          <p:nvPr>
            <p:ph type="title"/>
          </p:nvPr>
        </p:nvSpPr>
        <p:spPr>
          <a:xfrm>
            <a:off x="841248" y="251312"/>
            <a:ext cx="10506456" cy="1010264"/>
          </a:xfrm>
        </p:spPr>
        <p:txBody>
          <a:bodyPr anchor="ctr">
            <a:normAutofit/>
          </a:bodyPr>
          <a:lstStyle/>
          <a:p>
            <a:r>
              <a:rPr lang="es" sz="4000" b="1" dirty="0">
                <a:solidFill>
                  <a:srgbClr val="002060"/>
                </a:solidFill>
                <a:latin typeface="Microsoft JhengHei UI" panose="020B0604030504040204" pitchFamily="34" charset="-120"/>
                <a:ea typeface="Microsoft JhengHei UI" panose="020B0604030504040204" pitchFamily="34" charset="-120"/>
              </a:rPr>
              <a:t>Conclusiones</a:t>
            </a:r>
            <a:endParaRPr lang="es-PE" sz="4000" dirty="0"/>
          </a:p>
        </p:txBody>
      </p:sp>
      <p:sp>
        <p:nvSpPr>
          <p:cNvPr id="84" name="Rectangle 83">
            <a:extLst>
              <a:ext uri="{FF2B5EF4-FFF2-40B4-BE49-F238E27FC236}">
                <a16:creationId xmlns:a16="http://schemas.microsoft.com/office/drawing/2014/main" id="{411F6D4E-B7BA-D80E-2D2F-5E9B605E26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62F6B9C1-15D0-1F7A-73C3-A94134DE0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Marcador de contenido 3">
            <a:extLst>
              <a:ext uri="{FF2B5EF4-FFF2-40B4-BE49-F238E27FC236}">
                <a16:creationId xmlns:a16="http://schemas.microsoft.com/office/drawing/2014/main" id="{7A141A57-966B-2924-A3EB-14D5388A347D}"/>
              </a:ext>
            </a:extLst>
          </p:cNvPr>
          <p:cNvSpPr>
            <a:spLocks noGrp="1"/>
          </p:cNvSpPr>
          <p:nvPr>
            <p:ph idx="1"/>
          </p:nvPr>
        </p:nvSpPr>
        <p:spPr>
          <a:xfrm>
            <a:off x="841248" y="1356818"/>
            <a:ext cx="10506456" cy="5337059"/>
          </a:xfrm>
        </p:spPr>
        <p:txBody>
          <a:bodyPr vert="horz" lIns="91440" tIns="45720" rIns="91440" bIns="45720" rtlCol="0" anchor="t">
            <a:noAutofit/>
          </a:bodyPr>
          <a:lstStyle/>
          <a:p>
            <a:pPr algn="just">
              <a:lnSpc>
                <a:spcPct val="120000"/>
              </a:lnSpc>
              <a:spcBef>
                <a:spcPts val="1200"/>
              </a:spcBef>
              <a:buFont typeface="Wingdings" panose="05000000000000000000" pitchFamily="2" charset="2"/>
              <a:buChar char="q"/>
            </a:pPr>
            <a:r>
              <a:rPr lang="es-ES" sz="1800" dirty="0">
                <a:solidFill>
                  <a:schemeClr val="dk1"/>
                </a:solidFill>
              </a:rPr>
              <a:t>Los estudiantes egresados de carreras de educación superior universitaria, en promedio, alcanzan ingresos mayores en un 30% en comparación con sus pares provenientes de institutos superiores; sin embargo, al excluir a las universidades de mayor calidad educativa, según el ranking de SUNEDU (2021), esta brecha tiende a reducirse, incluso hasta llegar a que los egresados de institutos superiores técnicos alcancen ingresos similares o mayores  durante los primeros años. </a:t>
            </a:r>
          </a:p>
          <a:p>
            <a:pPr algn="just">
              <a:lnSpc>
                <a:spcPct val="120000"/>
              </a:lnSpc>
              <a:spcBef>
                <a:spcPts val="1200"/>
              </a:spcBef>
              <a:buFont typeface="Wingdings" panose="05000000000000000000" pitchFamily="2" charset="2"/>
              <a:buChar char="q"/>
            </a:pPr>
            <a:r>
              <a:rPr lang="es-ES" sz="1800" dirty="0">
                <a:solidFill>
                  <a:schemeClr val="dk1"/>
                </a:solidFill>
              </a:rPr>
              <a:t>El 81 % de las instituciones de educación superior técnica en el Perú aún no cuentan con licenciamiento. El 57 % de los institutos licenciados se concentran en Lima. Los departamentos de Pasco, Huancavelica, Áncash y Madre de Dios no cuentan con ningún instituto de educación superior técnico licenciado, lo que limita el acceso a la educación superior técnica pública de calidad a los jóvenes. </a:t>
            </a:r>
          </a:p>
          <a:p>
            <a:pPr algn="just">
              <a:lnSpc>
                <a:spcPct val="120000"/>
              </a:lnSpc>
              <a:spcBef>
                <a:spcPts val="1200"/>
              </a:spcBef>
              <a:buFont typeface="Wingdings" panose="05000000000000000000" pitchFamily="2" charset="2"/>
              <a:buChar char="q"/>
            </a:pPr>
            <a:r>
              <a:rPr lang="es-ES" sz="1800" dirty="0">
                <a:solidFill>
                  <a:schemeClr val="dk1"/>
                </a:solidFill>
              </a:rPr>
              <a:t>Los jóvenes estudiantes de educación superior técnica  provienen de hogares con menor nivel socioeconómico  (D y E)  con 36 %  y  21 % respectivamente , y  del ámbito rural 29 %. Por otro lado, el 9 % de los jóvenes tiene como idioma principal lenguas originarias, lo que evidencia la necesidad de un enfoque intercultural en la enseñanza. </a:t>
            </a:r>
          </a:p>
        </p:txBody>
      </p:sp>
    </p:spTree>
    <p:extLst>
      <p:ext uri="{BB962C8B-B14F-4D97-AF65-F5344CB8AC3E}">
        <p14:creationId xmlns:p14="http://schemas.microsoft.com/office/powerpoint/2010/main" val="2706915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29D5E5-3D6D-C2A5-67A9-FA2A4478AAAC}"/>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8B52D171-319E-032E-B5AC-B21CA51AD8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1400E2D-BE02-6B35-4EB2-EA6EFDD0A915}"/>
              </a:ext>
            </a:extLst>
          </p:cNvPr>
          <p:cNvSpPr>
            <a:spLocks noGrp="1"/>
          </p:cNvSpPr>
          <p:nvPr>
            <p:ph type="title"/>
          </p:nvPr>
        </p:nvSpPr>
        <p:spPr>
          <a:xfrm>
            <a:off x="841248" y="251312"/>
            <a:ext cx="10506456" cy="1010264"/>
          </a:xfrm>
        </p:spPr>
        <p:txBody>
          <a:bodyPr anchor="ctr">
            <a:normAutofit/>
          </a:bodyPr>
          <a:lstStyle/>
          <a:p>
            <a:r>
              <a:rPr lang="es" sz="4000" b="1">
                <a:solidFill>
                  <a:srgbClr val="002060"/>
                </a:solidFill>
                <a:latin typeface="Microsoft JhengHei UI" panose="020B0604030504040204" pitchFamily="34" charset="-120"/>
                <a:ea typeface="Microsoft JhengHei UI" panose="020B0604030504040204" pitchFamily="34" charset="-120"/>
              </a:rPr>
              <a:t>Conclusiones</a:t>
            </a:r>
            <a:endParaRPr lang="es-PE" sz="4000"/>
          </a:p>
        </p:txBody>
      </p:sp>
      <p:sp>
        <p:nvSpPr>
          <p:cNvPr id="84" name="Rectangle 83">
            <a:extLst>
              <a:ext uri="{FF2B5EF4-FFF2-40B4-BE49-F238E27FC236}">
                <a16:creationId xmlns:a16="http://schemas.microsoft.com/office/drawing/2014/main" id="{96B1E2D4-68B1-72C5-E84E-71334103C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6166531B-3EE1-48FE-F9CA-E3DBB1CC8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Marcador de contenido 3">
            <a:extLst>
              <a:ext uri="{FF2B5EF4-FFF2-40B4-BE49-F238E27FC236}">
                <a16:creationId xmlns:a16="http://schemas.microsoft.com/office/drawing/2014/main" id="{F76E4B8A-C676-6FED-205B-C6A28941DD38}"/>
              </a:ext>
            </a:extLst>
          </p:cNvPr>
          <p:cNvSpPr>
            <a:spLocks noGrp="1"/>
          </p:cNvSpPr>
          <p:nvPr>
            <p:ph idx="1"/>
          </p:nvPr>
        </p:nvSpPr>
        <p:spPr>
          <a:xfrm>
            <a:off x="841248" y="1356818"/>
            <a:ext cx="10506456" cy="4704013"/>
          </a:xfrm>
        </p:spPr>
        <p:txBody>
          <a:bodyPr vert="horz" lIns="91440" tIns="45720" rIns="91440" bIns="45720" rtlCol="0" anchor="t">
            <a:noAutofit/>
          </a:bodyPr>
          <a:lstStyle/>
          <a:p>
            <a:pPr algn="just">
              <a:lnSpc>
                <a:spcPct val="120000"/>
              </a:lnSpc>
              <a:spcBef>
                <a:spcPts val="1200"/>
              </a:spcBef>
              <a:buFont typeface="Wingdings" panose="05000000000000000000" pitchFamily="2" charset="2"/>
              <a:buChar char="q"/>
            </a:pPr>
            <a:r>
              <a:rPr lang="es-ES" sz="1800" dirty="0">
                <a:solidFill>
                  <a:schemeClr val="dk1"/>
                </a:solidFill>
              </a:rPr>
              <a:t>A nivel de políticas públicas, se evidencia un mayor esfuerzo en la educación superior universitaria, dejando de lado a la educación superior no universitaria. Esto se manifiesta en factores clave como el licenciamiento, relacionado con los requisitos mínimos de calidad educativa que una institución debe cumplir, lo cual termina influyendo en la percepción social que se tiene sobre la educación superior técnica. El proceso de licenciamiento presenta mayores dificultades para la educación superior técnica y la cobertura es mínima o nula, sobre todo en instituciones que se ubican fuera de la capital.</a:t>
            </a:r>
          </a:p>
          <a:p>
            <a:pPr algn="just">
              <a:lnSpc>
                <a:spcPct val="120000"/>
              </a:lnSpc>
              <a:spcBef>
                <a:spcPts val="1200"/>
              </a:spcBef>
              <a:buFont typeface="Wingdings" panose="05000000000000000000" pitchFamily="2" charset="2"/>
              <a:buChar char="q"/>
            </a:pPr>
            <a:r>
              <a:rPr lang="es-ES" sz="1800" dirty="0">
                <a:solidFill>
                  <a:schemeClr val="dk1"/>
                </a:solidFill>
              </a:rPr>
              <a:t>la educación superior técnica en el Perú es una oportunidad de movilidad social y laboral para los jóvenes peruanos, pero enfrenta retos estructurales que limitan su potencial. La desigualdad territorial, el bajo nivel de licenciamiento y la falta de articulación de la oferta con el mercado laboral siguen siendo barreras para su consolidación. Si bien las políticas públicas han avanzado en el reconocimiento de la importancia de esta alternativa educativa, carecen de una implementación uniforme y sostenida que garantice su impacto a largo plazo</a:t>
            </a:r>
          </a:p>
        </p:txBody>
      </p:sp>
    </p:spTree>
    <p:extLst>
      <p:ext uri="{BB962C8B-B14F-4D97-AF65-F5344CB8AC3E}">
        <p14:creationId xmlns:p14="http://schemas.microsoft.com/office/powerpoint/2010/main" val="18359997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D90CE1-4041-CA70-6FFB-ACA0BA42202D}"/>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179F3C66-E691-CE78-E7A7-E6F3665D6A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D0C5848-FC21-1D7A-D7C4-B8A1CA3A011F}"/>
              </a:ext>
            </a:extLst>
          </p:cNvPr>
          <p:cNvSpPr>
            <a:spLocks noGrp="1"/>
          </p:cNvSpPr>
          <p:nvPr>
            <p:ph type="title"/>
          </p:nvPr>
        </p:nvSpPr>
        <p:spPr>
          <a:xfrm>
            <a:off x="841248" y="251312"/>
            <a:ext cx="10506456" cy="1010264"/>
          </a:xfrm>
        </p:spPr>
        <p:txBody>
          <a:bodyPr anchor="ctr">
            <a:normAutofit/>
          </a:bodyPr>
          <a:lstStyle/>
          <a:p>
            <a:r>
              <a:rPr lang="es" sz="4000" b="1">
                <a:solidFill>
                  <a:srgbClr val="002060"/>
                </a:solidFill>
                <a:latin typeface="Microsoft JhengHei UI" panose="020B0604030504040204" pitchFamily="34" charset="-120"/>
                <a:ea typeface="Microsoft JhengHei UI" panose="020B0604030504040204" pitchFamily="34" charset="-120"/>
              </a:rPr>
              <a:t>Recomendaciones </a:t>
            </a:r>
            <a:endParaRPr lang="es-PE" sz="4000"/>
          </a:p>
        </p:txBody>
      </p:sp>
      <p:sp>
        <p:nvSpPr>
          <p:cNvPr id="84" name="Rectangle 83">
            <a:extLst>
              <a:ext uri="{FF2B5EF4-FFF2-40B4-BE49-F238E27FC236}">
                <a16:creationId xmlns:a16="http://schemas.microsoft.com/office/drawing/2014/main" id="{6316FD21-14A2-1849-D963-6418D52D6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BA870A6B-937C-53DD-D0F7-CC0E61A84D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Marcador de contenido 3">
            <a:extLst>
              <a:ext uri="{FF2B5EF4-FFF2-40B4-BE49-F238E27FC236}">
                <a16:creationId xmlns:a16="http://schemas.microsoft.com/office/drawing/2014/main" id="{BD42F285-DB9E-36F7-75D8-5BAE08D3F6A8}"/>
              </a:ext>
            </a:extLst>
          </p:cNvPr>
          <p:cNvSpPr>
            <a:spLocks noGrp="1"/>
          </p:cNvSpPr>
          <p:nvPr>
            <p:ph idx="1"/>
          </p:nvPr>
        </p:nvSpPr>
        <p:spPr>
          <a:xfrm>
            <a:off x="841248" y="1448205"/>
            <a:ext cx="10506456" cy="4917425"/>
          </a:xfrm>
        </p:spPr>
        <p:txBody>
          <a:bodyPr vert="horz" lIns="91440" tIns="45720" rIns="91440" bIns="45720" rtlCol="0" anchor="t">
            <a:noAutofit/>
          </a:bodyPr>
          <a:lstStyle/>
          <a:p>
            <a:pPr algn="just">
              <a:lnSpc>
                <a:spcPct val="100000"/>
              </a:lnSpc>
              <a:spcBef>
                <a:spcPts val="1200"/>
              </a:spcBef>
              <a:buFont typeface="Wingdings" panose="05000000000000000000" pitchFamily="2" charset="2"/>
              <a:buChar char="q"/>
            </a:pPr>
            <a:r>
              <a:rPr lang="es-ES" sz="1800" dirty="0">
                <a:solidFill>
                  <a:schemeClr val="dk1"/>
                </a:solidFill>
              </a:rPr>
              <a:t>Existen otras instituciones del Estado como el Sistema Nacional de Evaluación, Acreditación y Certificación de la Calidad Educativa (SINEACE) que tiene un órgano encargado de acreditar la calidad de los programas de estudios de educación superior y técnico-productiva en el país. Una mejor articulación entre el Ministerio de Educación y el SINEACE podría establecer un marco común de estándares de calidad que complementen las condiciones básicas de calidad de los procesos de licenciamiento. </a:t>
            </a:r>
          </a:p>
          <a:p>
            <a:pPr algn="just">
              <a:lnSpc>
                <a:spcPct val="100000"/>
              </a:lnSpc>
              <a:spcBef>
                <a:spcPts val="1200"/>
              </a:spcBef>
              <a:buFont typeface="Wingdings" panose="05000000000000000000" pitchFamily="2" charset="2"/>
              <a:buChar char="q"/>
            </a:pPr>
            <a:r>
              <a:rPr lang="es-ES" sz="1800" dirty="0">
                <a:solidFill>
                  <a:schemeClr val="dk1"/>
                </a:solidFill>
              </a:rPr>
              <a:t>En cuanto a la descentralización, si bien existen institutos de educación superior técnica a nivel regional, es fundamental promover que los institutos fuera de Lima brinden un servicio educativo de calidad y cuenten con una mejora en la infraestructura, laboratorios y docentes calificados. Así como realizar un proceso de redistribución equitativa de los recursos públicos con énfasis en las dinámicas territoriales de las regiones que permitan cerrar las brechas de acceso y calidad existentes entre estas y la capital.</a:t>
            </a:r>
          </a:p>
          <a:p>
            <a:pPr algn="just">
              <a:spcBef>
                <a:spcPts val="1200"/>
              </a:spcBef>
              <a:buFont typeface="Wingdings" panose="05000000000000000000" pitchFamily="2" charset="2"/>
              <a:buChar char="q"/>
            </a:pPr>
            <a:r>
              <a:rPr lang="es-ES" sz="1800" dirty="0">
                <a:solidFill>
                  <a:schemeClr val="dk1"/>
                </a:solidFill>
              </a:rPr>
              <a:t>Respecto a las demandas territoriales, la oferta educativa debe responder a las características económicas y de potencial productivo de los territorios. Además, se tienen que promover carreras en sectores estratégicos en el ámbito territorial como, por ejemplo, agricultura sostenible, tecnología, energías renovables, entre otras </a:t>
            </a:r>
            <a:endParaRPr lang="es-ES" sz="1800" dirty="0"/>
          </a:p>
        </p:txBody>
      </p:sp>
    </p:spTree>
    <p:extLst>
      <p:ext uri="{BB962C8B-B14F-4D97-AF65-F5344CB8AC3E}">
        <p14:creationId xmlns:p14="http://schemas.microsoft.com/office/powerpoint/2010/main" val="3456875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8F2F106-BF69-0F27-0FA5-B8A163146944}"/>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54120A6F-B59C-BE60-579E-75FD5E6D96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141E28F-E13B-C613-0260-91DD2E9AFDE2}"/>
              </a:ext>
            </a:extLst>
          </p:cNvPr>
          <p:cNvSpPr>
            <a:spLocks noGrp="1"/>
          </p:cNvSpPr>
          <p:nvPr>
            <p:ph type="title"/>
          </p:nvPr>
        </p:nvSpPr>
        <p:spPr>
          <a:xfrm>
            <a:off x="841248" y="251312"/>
            <a:ext cx="10506456" cy="1010264"/>
          </a:xfrm>
        </p:spPr>
        <p:txBody>
          <a:bodyPr anchor="ctr">
            <a:normAutofit/>
          </a:bodyPr>
          <a:lstStyle/>
          <a:p>
            <a:r>
              <a:rPr lang="es" sz="4000" b="1">
                <a:solidFill>
                  <a:srgbClr val="002060"/>
                </a:solidFill>
                <a:latin typeface="Microsoft JhengHei UI"/>
                <a:ea typeface="Microsoft JhengHei UI"/>
              </a:rPr>
              <a:t>Bibliografía referencial</a:t>
            </a:r>
            <a:endParaRPr lang="es-ES"/>
          </a:p>
        </p:txBody>
      </p:sp>
      <p:sp>
        <p:nvSpPr>
          <p:cNvPr id="84" name="Rectangle 83">
            <a:extLst>
              <a:ext uri="{FF2B5EF4-FFF2-40B4-BE49-F238E27FC236}">
                <a16:creationId xmlns:a16="http://schemas.microsoft.com/office/drawing/2014/main" id="{28909BE0-F84B-0F41-4C99-D63F7C63AF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10A64407-8908-1B76-1C04-592502FE6B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6" name="Marcador de contenido 3">
            <a:extLst>
              <a:ext uri="{FF2B5EF4-FFF2-40B4-BE49-F238E27FC236}">
                <a16:creationId xmlns:a16="http://schemas.microsoft.com/office/drawing/2014/main" id="{A9ACBA71-F92C-A9DD-1422-41F687F5D7F3}"/>
              </a:ext>
            </a:extLst>
          </p:cNvPr>
          <p:cNvSpPr>
            <a:spLocks noGrp="1"/>
          </p:cNvSpPr>
          <p:nvPr>
            <p:ph idx="1"/>
          </p:nvPr>
        </p:nvSpPr>
        <p:spPr>
          <a:xfrm>
            <a:off x="574431" y="1512888"/>
            <a:ext cx="11500337" cy="5167859"/>
          </a:xfrm>
        </p:spPr>
        <p:txBody>
          <a:bodyPr>
            <a:noAutofit/>
          </a:bodyPr>
          <a:lstStyle/>
          <a:p>
            <a:r>
              <a:rPr lang="es-ES" sz="1000"/>
              <a:t>Banco Mundial. (2021, 28 de septiembre). </a:t>
            </a:r>
            <a:r>
              <a:rPr lang="es-ES" sz="1000" i="1"/>
              <a:t>Las carreras técnicas pueden dar impulso al empleo y la recuperación económica de América Latina y el Caribe</a:t>
            </a:r>
            <a:r>
              <a:rPr lang="es-ES" sz="1000"/>
              <a:t> [Nota de prensa].</a:t>
            </a:r>
            <a:r>
              <a:rPr lang="es-ES" sz="1000">
                <a:hlinkClick r:id="rId2"/>
              </a:rPr>
              <a:t> </a:t>
            </a:r>
            <a:r>
              <a:rPr lang="es-ES" sz="1000" u="sng">
                <a:hlinkClick r:id="rId2"/>
              </a:rPr>
              <a:t>https://www.bancomundial.org/es/news/press-release/2021/09/28/short-cycle-programs-latin-america</a:t>
            </a:r>
            <a:endParaRPr lang="es-ES" sz="1000" u="sng"/>
          </a:p>
          <a:p>
            <a:r>
              <a:rPr lang="es-ES" sz="1000"/>
              <a:t>Cuenca, R., &amp; Sánchez, M. F. (2023). </a:t>
            </a:r>
            <a:r>
              <a:rPr lang="es-ES" sz="1000" i="1"/>
              <a:t>Perú. Seguimiento de buenas prácticas del derecho a la educación superior alrededor del mundo. </a:t>
            </a:r>
            <a:r>
              <a:rPr lang="es-ES" sz="1000" u="sng">
                <a:hlinkClick r:id="rId3"/>
              </a:rPr>
              <a:t>https://unesdoc.unesco.org/ark:/48223/pf0000385633</a:t>
            </a:r>
            <a:r>
              <a:rPr lang="es-ES" sz="1000"/>
              <a:t> </a:t>
            </a:r>
            <a:endParaRPr lang="es-PE" sz="1000"/>
          </a:p>
          <a:p>
            <a:r>
              <a:rPr lang="es-ES" sz="1000"/>
              <a:t>Ferreyra, M. M., Díaz, L. D., Urzúa, S., &amp; </a:t>
            </a:r>
            <a:r>
              <a:rPr lang="es-ES" sz="1000" err="1"/>
              <a:t>Bassi</a:t>
            </a:r>
            <a:r>
              <a:rPr lang="es-ES" sz="1000"/>
              <a:t>, M. (2021). </a:t>
            </a:r>
            <a:r>
              <a:rPr lang="es-ES" sz="1000" i="1"/>
              <a:t>La vía rápida hacia nuevas competencias. Programas cortos de educación superior en América Latina y el Caribe</a:t>
            </a:r>
            <a:r>
              <a:rPr lang="es-ES" sz="1000"/>
              <a:t>. </a:t>
            </a:r>
            <a:r>
              <a:rPr lang="en-US" sz="1000"/>
              <a:t>World Bank Publications</a:t>
            </a:r>
            <a:endParaRPr lang="es-ES" sz="1000" u="sng"/>
          </a:p>
          <a:p>
            <a:r>
              <a:rPr lang="es-ES" sz="1000"/>
              <a:t>Hernández-Sampieri, R., &amp; Mendoza, C. (2018). Metodología de la investigación. Las rutas cuantitativa, cualitativa y mixta. Mc Graw Hill </a:t>
            </a:r>
            <a:r>
              <a:rPr lang="es-ES" sz="1000" err="1"/>
              <a:t>Education</a:t>
            </a:r>
            <a:endParaRPr lang="es-ES" sz="1000" u="sng"/>
          </a:p>
          <a:p>
            <a:r>
              <a:rPr lang="es-ES" sz="1000"/>
              <a:t>Instituto Nacional de Estadística e Informática. (2015). </a:t>
            </a:r>
            <a:r>
              <a:rPr lang="es-ES" sz="1000" i="1"/>
              <a:t>Ficha técnica de Encuesta Nacional de Hogares (ENAHO). </a:t>
            </a:r>
            <a:r>
              <a:rPr lang="es-ES" sz="1000"/>
              <a:t>https://www.inei.gob.pe/media/encuestas/documentos/enaho/Ficha_tecnica_2021.pdf</a:t>
            </a:r>
            <a:endParaRPr lang="es-PE" sz="1000"/>
          </a:p>
          <a:p>
            <a:r>
              <a:rPr lang="es-ES" sz="1000"/>
              <a:t>Las carreras técnicas mejor pagadas ya superan en sueldo a carreras universitarias del mismo nivel.</a:t>
            </a:r>
            <a:r>
              <a:rPr lang="es-ES" sz="1000">
                <a:hlinkClick r:id="rId4"/>
              </a:rPr>
              <a:t> </a:t>
            </a:r>
            <a:r>
              <a:rPr lang="es-ES" sz="1000"/>
              <a:t>(2024, 7 de julio). </a:t>
            </a:r>
            <a:r>
              <a:rPr lang="es-ES" sz="1000" i="1"/>
              <a:t>El Peruano</a:t>
            </a:r>
            <a:r>
              <a:rPr lang="es-ES" sz="1000"/>
              <a:t>. </a:t>
            </a:r>
            <a:r>
              <a:rPr lang="es-ES" sz="1000" u="sng">
                <a:hlinkClick r:id="rId4"/>
              </a:rPr>
              <a:t>https://elperuano.pe/noticia/246908</a:t>
            </a:r>
            <a:endParaRPr lang="es-PE" sz="1000"/>
          </a:p>
          <a:p>
            <a:r>
              <a:rPr lang="es-ES" sz="1000"/>
              <a:t>Ley 28044, Ley General de Educación. 29 de julio del 2003.</a:t>
            </a:r>
            <a:r>
              <a:rPr lang="es-ES" sz="1000">
                <a:hlinkClick r:id="rId5"/>
              </a:rPr>
              <a:t> </a:t>
            </a:r>
            <a:r>
              <a:rPr lang="es-ES" sz="1000" u="sng">
                <a:hlinkClick r:id="rId5"/>
              </a:rPr>
              <a:t>https://www.gob.pe/institucion/congreso-de-la-republica/normas-legales/118378-28044</a:t>
            </a:r>
            <a:endParaRPr lang="es-PE" sz="1000"/>
          </a:p>
          <a:p>
            <a:r>
              <a:rPr lang="es-ES" sz="1000"/>
              <a:t>Ley 30220, Ley Universitaria. 9 de julio del 2021.</a:t>
            </a:r>
            <a:r>
              <a:rPr lang="es-ES" sz="1000">
                <a:hlinkClick r:id="rId6"/>
              </a:rPr>
              <a:t> </a:t>
            </a:r>
            <a:r>
              <a:rPr lang="es-ES" sz="1000" u="sng">
                <a:hlinkClick r:id="rId6"/>
              </a:rPr>
              <a:t>https://www.gob.pe/institucion/minedu/normas-legales/118482-30220</a:t>
            </a:r>
            <a:endParaRPr lang="es-PE" sz="1000"/>
          </a:p>
          <a:p>
            <a:r>
              <a:rPr lang="es-ES" sz="1000"/>
              <a:t>Ley 30512, Ley de Institutos y Escuelas de Educación Superior y de la Carrera Pública de sus Docentes. 2 de noviembre del 2016.</a:t>
            </a:r>
            <a:r>
              <a:rPr lang="es-ES" sz="1000">
                <a:hlinkClick r:id="rId7"/>
              </a:rPr>
              <a:t> </a:t>
            </a:r>
            <a:r>
              <a:rPr lang="es-ES" sz="1000" u="sng">
                <a:hlinkClick r:id="rId7"/>
              </a:rPr>
              <a:t>https://www.gob.pe/institucion/minedu/normas-legales/118500-30512</a:t>
            </a:r>
            <a:endParaRPr lang="es-ES" sz="1000" u="sng"/>
          </a:p>
          <a:p>
            <a:r>
              <a:rPr lang="es-PE" sz="1000" err="1"/>
              <a:t>Mincer</a:t>
            </a:r>
            <a:r>
              <a:rPr lang="es-PE" sz="1000"/>
              <a:t>, J. (1958). </a:t>
            </a:r>
            <a:r>
              <a:rPr lang="en-US" sz="1000"/>
              <a:t>Investment in human capital and personal income distribution</a:t>
            </a:r>
            <a:r>
              <a:rPr lang="en-US" sz="1000" i="1"/>
              <a:t>. </a:t>
            </a:r>
            <a:r>
              <a:rPr lang="es-ES" sz="1000" i="1" err="1"/>
              <a:t>Journal</a:t>
            </a:r>
            <a:r>
              <a:rPr lang="es-ES" sz="1000" i="1"/>
              <a:t> </a:t>
            </a:r>
            <a:r>
              <a:rPr lang="es-ES" sz="1000" i="1" err="1"/>
              <a:t>of</a:t>
            </a:r>
            <a:r>
              <a:rPr lang="es-ES" sz="1000" i="1"/>
              <a:t> </a:t>
            </a:r>
            <a:r>
              <a:rPr lang="es-ES" sz="1000" i="1" err="1"/>
              <a:t>Political</a:t>
            </a:r>
            <a:r>
              <a:rPr lang="es-ES" sz="1000" i="1"/>
              <a:t> </a:t>
            </a:r>
            <a:r>
              <a:rPr lang="es-ES" sz="1000" i="1" err="1"/>
              <a:t>Economy</a:t>
            </a:r>
            <a:r>
              <a:rPr lang="es-ES" sz="1000"/>
              <a:t>, </a:t>
            </a:r>
            <a:r>
              <a:rPr lang="es-ES" sz="1000" i="1"/>
              <a:t>66</a:t>
            </a:r>
            <a:r>
              <a:rPr lang="es-ES" sz="1000"/>
              <a:t>(4), 281-302. </a:t>
            </a:r>
            <a:r>
              <a:rPr lang="es-ES" sz="1000" u="sng">
                <a:hlinkClick r:id="rId8"/>
              </a:rPr>
              <a:t>https://www.jstor.org/stable/1827422</a:t>
            </a:r>
            <a:r>
              <a:rPr lang="es-ES" sz="1000"/>
              <a:t> </a:t>
            </a:r>
            <a:endParaRPr lang="es-PE" sz="1000"/>
          </a:p>
          <a:p>
            <a:r>
              <a:rPr lang="es-ES" sz="1000"/>
              <a:t>Ministerio de Educación. (2025). </a:t>
            </a:r>
            <a:r>
              <a:rPr lang="es-ES" sz="1000" i="1"/>
              <a:t>Institutos de Educación Superior (IES) y Escuelas de Educación Superior Tecnológica (EEST) Licenciadas (2018 al 2025)</a:t>
            </a:r>
            <a:r>
              <a:rPr lang="es-ES" sz="1000"/>
              <a:t>.</a:t>
            </a:r>
            <a:r>
              <a:rPr lang="es-ES" sz="1000">
                <a:hlinkClick r:id="rId9"/>
              </a:rPr>
              <a:t> </a:t>
            </a:r>
            <a:r>
              <a:rPr lang="es-ES" sz="1000" u="sng">
                <a:hlinkClick r:id="rId9"/>
              </a:rPr>
              <a:t>https://app.powerbi.com/view?r=eyJrIjoiZWVlODdmZDMtYzlkOC00NDg5LWI5MjItYzBmZDNiZDFlZjU0IiwidCI6IjE3OWJkZGE4LWQ5NjQtNDNmZi1hZDNiLTY3NDE4NmEyZmEyOCIsImMiOjR9</a:t>
            </a:r>
            <a:endParaRPr lang="es-PE" sz="1000"/>
          </a:p>
          <a:p>
            <a:r>
              <a:rPr lang="es-ES" sz="1000"/>
              <a:t>Ministerio de Educación. (2024). </a:t>
            </a:r>
            <a:r>
              <a:rPr lang="es-ES" sz="1000" i="1"/>
              <a:t>CBC I. Condiciones básicas de calidad. Gestión institucional</a:t>
            </a:r>
            <a:r>
              <a:rPr lang="es-ES" sz="1000"/>
              <a:t>. Ministerio de Educación.</a:t>
            </a:r>
            <a:r>
              <a:rPr lang="es-ES" sz="1000">
                <a:hlinkClick r:id="rId10"/>
              </a:rPr>
              <a:t> </a:t>
            </a:r>
            <a:r>
              <a:rPr lang="es-ES" sz="1000" u="sng">
                <a:hlinkClick r:id="rId10"/>
              </a:rPr>
              <a:t>https://www.gob.pe/es/7775-licenciamiento-para-instituto-y-escuela-de-educacion-superior-del-minedu</a:t>
            </a:r>
            <a:endParaRPr lang="es-PE" sz="1000"/>
          </a:p>
          <a:p>
            <a:r>
              <a:rPr lang="es-ES" sz="1000"/>
              <a:t>Ministerio de Educación. (2020, 31 de agosto). </a:t>
            </a:r>
            <a:r>
              <a:rPr lang="es-ES" sz="1000" i="1"/>
              <a:t>Política Nacional de Educación Superior y Técnico-Productiva</a:t>
            </a:r>
            <a:r>
              <a:rPr lang="es-ES" sz="1000"/>
              <a:t>.</a:t>
            </a:r>
            <a:r>
              <a:rPr lang="es-ES" sz="1000">
                <a:hlinkClick r:id="rId11"/>
              </a:rPr>
              <a:t> </a:t>
            </a:r>
            <a:r>
              <a:rPr lang="es-ES" sz="1000" u="sng">
                <a:hlinkClick r:id="rId11"/>
              </a:rPr>
              <a:t>https://www.gob.pe/institucion/minedu/informes-publicaciones/1129291-politica-nacional-de-educacion-superior-y-tecnico-productiva</a:t>
            </a:r>
            <a:endParaRPr lang="es-PE" sz="1000"/>
          </a:p>
          <a:p>
            <a:r>
              <a:rPr lang="es-ES" sz="1000"/>
              <a:t>Ministerio de Trabajo y Promoción del Empleo. (2024). </a:t>
            </a:r>
            <a:r>
              <a:rPr lang="es-ES" sz="1000" i="1"/>
              <a:t>Encuesta de Demanda Ocupacional 2025</a:t>
            </a:r>
            <a:r>
              <a:rPr lang="es-ES" sz="1000"/>
              <a:t>.</a:t>
            </a:r>
            <a:r>
              <a:rPr lang="es-ES" sz="1000">
                <a:hlinkClick r:id="rId12"/>
              </a:rPr>
              <a:t> </a:t>
            </a:r>
            <a:r>
              <a:rPr lang="es-ES" sz="1000" u="sng">
                <a:hlinkClick r:id="rId12"/>
              </a:rPr>
              <a:t>https://cdn.www.gob.pe/uploads/document/file/7671861/6312746-edo-2025-informe-peru.pdf?v=1740171404</a:t>
            </a:r>
            <a:endParaRPr lang="es-PE" sz="1000"/>
          </a:p>
          <a:p>
            <a:r>
              <a:rPr lang="es-ES" sz="1000"/>
              <a:t>Organización de las Naciones Unidas para la Educación, la Ciencia y la Cultura. (2022). </a:t>
            </a:r>
            <a:r>
              <a:rPr lang="es-ES" sz="1000" i="1"/>
              <a:t>La encrucijada de la educación en América Latina y el Caribe: informe regional de monitoreo ODS4-Educación 2030</a:t>
            </a:r>
            <a:r>
              <a:rPr lang="es-ES" sz="1000"/>
              <a:t>.</a:t>
            </a:r>
            <a:endParaRPr lang="es-PE" sz="1000"/>
          </a:p>
          <a:p>
            <a:r>
              <a:rPr lang="es-ES" sz="1000" err="1"/>
              <a:t>Yamada</a:t>
            </a:r>
            <a:r>
              <a:rPr lang="es-ES" sz="1000"/>
              <a:t>, G., Castro, J., Bacigalupo, J. L., &amp; Velarde, L. (2013). Mayor acceso con menor calidad en la educación superior: Algunas evidencias desde las habilidades de los estudiantes. </a:t>
            </a:r>
            <a:r>
              <a:rPr lang="es-ES" sz="1000" i="1"/>
              <a:t>Apuntes</a:t>
            </a:r>
            <a:r>
              <a:rPr lang="es-ES" sz="1000"/>
              <a:t>,</a:t>
            </a:r>
            <a:r>
              <a:rPr lang="es-ES" sz="1000" i="1"/>
              <a:t> 72</a:t>
            </a:r>
            <a:r>
              <a:rPr lang="es-ES" sz="1000"/>
              <a:t>, 7-32. </a:t>
            </a:r>
            <a:r>
              <a:rPr lang="es-ES" sz="1000" u="sng">
                <a:hlinkClick r:id="rId13"/>
              </a:rPr>
              <a:t>https://repositorio.up.edu.pe/item/7935d403-a86f-46f1-ab60-b8c4e68aa2ff</a:t>
            </a:r>
            <a:endParaRPr lang="es-PE" sz="1000"/>
          </a:p>
        </p:txBody>
      </p:sp>
    </p:spTree>
    <p:extLst>
      <p:ext uri="{BB962C8B-B14F-4D97-AF65-F5344CB8AC3E}">
        <p14:creationId xmlns:p14="http://schemas.microsoft.com/office/powerpoint/2010/main" val="59163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AFF8D2E5-2C4E-47B1-930B-6C82B7C31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C2C3D70-5663-CBFC-E442-1317B89AE39F}"/>
              </a:ext>
            </a:extLst>
          </p:cNvPr>
          <p:cNvSpPr>
            <a:spLocks noGrp="1"/>
          </p:cNvSpPr>
          <p:nvPr>
            <p:ph type="title"/>
          </p:nvPr>
        </p:nvSpPr>
        <p:spPr>
          <a:xfrm>
            <a:off x="841248" y="251312"/>
            <a:ext cx="10506456" cy="1010264"/>
          </a:xfrm>
        </p:spPr>
        <p:txBody>
          <a:bodyPr anchor="ctr">
            <a:normAutofit/>
          </a:bodyPr>
          <a:lstStyle/>
          <a:p>
            <a:r>
              <a:rPr lang="es" b="1">
                <a:solidFill>
                  <a:srgbClr val="002060"/>
                </a:solidFill>
                <a:latin typeface="Microsoft JhengHei UI" panose="020B0604030504040204" pitchFamily="34" charset="-120"/>
                <a:ea typeface="Microsoft JhengHei UI" panose="020B0604030504040204" pitchFamily="34" charset="-120"/>
              </a:rPr>
              <a:t>Introducción</a:t>
            </a:r>
            <a:endParaRPr lang="es-PE" b="1">
              <a:solidFill>
                <a:srgbClr val="002060"/>
              </a:solidFill>
              <a:latin typeface="Microsoft JhengHei UI" panose="020B0604030504040204" pitchFamily="34" charset="-120"/>
              <a:ea typeface="Microsoft JhengHei UI" panose="020B0604030504040204" pitchFamily="34" charset="-120"/>
            </a:endParaRPr>
          </a:p>
        </p:txBody>
      </p:sp>
      <p:sp>
        <p:nvSpPr>
          <p:cNvPr id="84" name="Rectangle 83">
            <a:extLst>
              <a:ext uri="{FF2B5EF4-FFF2-40B4-BE49-F238E27FC236}">
                <a16:creationId xmlns:a16="http://schemas.microsoft.com/office/drawing/2014/main" id="{801E4ADA-0EA9-4930-846E-3C11E8BED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9" name="CuadroTexto 18">
            <a:extLst>
              <a:ext uri="{FF2B5EF4-FFF2-40B4-BE49-F238E27FC236}">
                <a16:creationId xmlns:a16="http://schemas.microsoft.com/office/drawing/2014/main" id="{73100E01-2BA3-28ED-1198-D974267216BA}"/>
              </a:ext>
            </a:extLst>
          </p:cNvPr>
          <p:cNvSpPr txBox="1"/>
          <p:nvPr/>
        </p:nvSpPr>
        <p:spPr>
          <a:xfrm>
            <a:off x="1022307" y="1519278"/>
            <a:ext cx="9995747" cy="923330"/>
          </a:xfrm>
          <a:prstGeom prst="rect">
            <a:avLst/>
          </a:prstGeom>
          <a:solidFill>
            <a:schemeClr val="bg1">
              <a:lumMod val="95000"/>
            </a:schemeClr>
          </a:solidFill>
        </p:spPr>
        <p:txBody>
          <a:bodyPr wrap="square" rtlCol="0">
            <a:spAutoFit/>
          </a:bodyPr>
          <a:lstStyle/>
          <a:p>
            <a:r>
              <a:rPr lang="es-PE">
                <a:solidFill>
                  <a:schemeClr val="tx1">
                    <a:lumMod val="75000"/>
                    <a:lumOff val="25000"/>
                  </a:schemeClr>
                </a:solidFill>
              </a:rPr>
              <a:t>En el Perú, el acceso a la educación superior es desigual tanto por nivel socioeconómico como por territorio, concentrándose la mayor parte de la matrícula en Lima y en los quintiles de mayores ingresos (MINEDU, 2020).</a:t>
            </a:r>
            <a:endParaRPr lang="en-US">
              <a:solidFill>
                <a:schemeClr val="tx1">
                  <a:lumMod val="75000"/>
                  <a:lumOff val="25000"/>
                </a:schemeClr>
              </a:solidFill>
            </a:endParaRPr>
          </a:p>
        </p:txBody>
      </p:sp>
      <p:sp>
        <p:nvSpPr>
          <p:cNvPr id="20" name="CuadroTexto 19">
            <a:extLst>
              <a:ext uri="{FF2B5EF4-FFF2-40B4-BE49-F238E27FC236}">
                <a16:creationId xmlns:a16="http://schemas.microsoft.com/office/drawing/2014/main" id="{7F263211-DDA6-7C91-E157-489B890DEA0D}"/>
              </a:ext>
            </a:extLst>
          </p:cNvPr>
          <p:cNvSpPr txBox="1"/>
          <p:nvPr/>
        </p:nvSpPr>
        <p:spPr>
          <a:xfrm>
            <a:off x="1022307" y="2555127"/>
            <a:ext cx="9995751"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00000"/>
              </a:lnSpc>
            </a:pPr>
            <a:r>
              <a:rPr lang="es-PE">
                <a:solidFill>
                  <a:schemeClr val="tx1">
                    <a:lumMod val="75000"/>
                    <a:lumOff val="25000"/>
                  </a:schemeClr>
                </a:solidFill>
              </a:rPr>
              <a:t>La educación superior universitaria concentra la mayoría de la matrícula en el país, superando ampliamente a las alternativas técnicas, pedagógicas y artísticas (MINEDU, 2020).</a:t>
            </a:r>
            <a:endParaRPr lang="en-US">
              <a:solidFill>
                <a:schemeClr val="tx1">
                  <a:lumMod val="75000"/>
                  <a:lumOff val="25000"/>
                </a:schemeClr>
              </a:solidFill>
            </a:endParaRPr>
          </a:p>
        </p:txBody>
      </p:sp>
      <p:sp>
        <p:nvSpPr>
          <p:cNvPr id="21" name="CuadroTexto 20">
            <a:extLst>
              <a:ext uri="{FF2B5EF4-FFF2-40B4-BE49-F238E27FC236}">
                <a16:creationId xmlns:a16="http://schemas.microsoft.com/office/drawing/2014/main" id="{168EB2D2-4F22-A380-0331-3AF9EC926FFB}"/>
              </a:ext>
            </a:extLst>
          </p:cNvPr>
          <p:cNvSpPr txBox="1"/>
          <p:nvPr/>
        </p:nvSpPr>
        <p:spPr>
          <a:xfrm>
            <a:off x="1022307" y="3344668"/>
            <a:ext cx="9995752" cy="646331"/>
          </a:xfrm>
          <a:prstGeom prst="rect">
            <a:avLst/>
          </a:prstGeom>
          <a:solidFill>
            <a:schemeClr val="bg1">
              <a:lumMod val="95000"/>
            </a:schemeClr>
          </a:solidFill>
        </p:spPr>
        <p:txBody>
          <a:bodyPr wrap="square" rtlCol="0">
            <a:spAutoFit/>
          </a:bodyPr>
          <a:lstStyle/>
          <a:p>
            <a:r>
              <a:rPr lang="es-PE">
                <a:solidFill>
                  <a:schemeClr val="tx1">
                    <a:lumMod val="75000"/>
                    <a:lumOff val="25000"/>
                  </a:schemeClr>
                </a:solidFill>
              </a:rPr>
              <a:t>Existe una desarticulación entre la oferta educativa y la demanda laboral, ya que el mercado requiere más egresados técnicos que universitarios (MINEDU, 2020).</a:t>
            </a:r>
            <a:endParaRPr lang="en-US">
              <a:solidFill>
                <a:schemeClr val="tx1">
                  <a:lumMod val="75000"/>
                  <a:lumOff val="25000"/>
                </a:schemeClr>
              </a:solidFill>
            </a:endParaRPr>
          </a:p>
        </p:txBody>
      </p:sp>
      <p:sp>
        <p:nvSpPr>
          <p:cNvPr id="22" name="CuadroTexto 21">
            <a:extLst>
              <a:ext uri="{FF2B5EF4-FFF2-40B4-BE49-F238E27FC236}">
                <a16:creationId xmlns:a16="http://schemas.microsoft.com/office/drawing/2014/main" id="{933F523D-9524-9B26-BE37-EEF332367D9D}"/>
              </a:ext>
            </a:extLst>
          </p:cNvPr>
          <p:cNvSpPr txBox="1"/>
          <p:nvPr/>
        </p:nvSpPr>
        <p:spPr>
          <a:xfrm>
            <a:off x="1022307" y="4187666"/>
            <a:ext cx="9995751"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lnSpc>
                <a:spcPct val="100000"/>
              </a:lnSpc>
            </a:pPr>
            <a:r>
              <a:rPr lang="es-PE">
                <a:solidFill>
                  <a:schemeClr val="tx1">
                    <a:lumMod val="75000"/>
                    <a:lumOff val="25000"/>
                  </a:schemeClr>
                </a:solidFill>
              </a:rPr>
              <a:t>La Encuesta de Demanda Ocupacional 2025 confirma la alta demanda de trabajadores con secundaria completa y formación técnica, lo que evidencia la necesidad de fortalecer este tipo de educación (MTPE, 2024).</a:t>
            </a:r>
            <a:endParaRPr lang="en-US">
              <a:solidFill>
                <a:schemeClr val="tx1">
                  <a:lumMod val="75000"/>
                  <a:lumOff val="25000"/>
                </a:schemeClr>
              </a:solidFill>
            </a:endParaRPr>
          </a:p>
        </p:txBody>
      </p:sp>
      <p:sp>
        <p:nvSpPr>
          <p:cNvPr id="23" name="CuadroTexto 22">
            <a:extLst>
              <a:ext uri="{FF2B5EF4-FFF2-40B4-BE49-F238E27FC236}">
                <a16:creationId xmlns:a16="http://schemas.microsoft.com/office/drawing/2014/main" id="{A813FCE8-4246-2185-F182-F2B13A0E5ECD}"/>
              </a:ext>
            </a:extLst>
          </p:cNvPr>
          <p:cNvSpPr txBox="1"/>
          <p:nvPr/>
        </p:nvSpPr>
        <p:spPr>
          <a:xfrm>
            <a:off x="1022303" y="5307663"/>
            <a:ext cx="9995751" cy="923330"/>
          </a:xfrm>
          <a:prstGeom prst="rect">
            <a:avLst/>
          </a:prstGeom>
          <a:solidFill>
            <a:schemeClr val="bg1">
              <a:lumMod val="95000"/>
            </a:schemeClr>
          </a:solidFill>
        </p:spPr>
        <p:txBody>
          <a:bodyPr wrap="square" rtlCol="0">
            <a:spAutoFit/>
          </a:bodyPr>
          <a:lstStyle/>
          <a:p>
            <a:r>
              <a:rPr lang="es-PE">
                <a:solidFill>
                  <a:schemeClr val="tx1">
                    <a:lumMod val="75000"/>
                    <a:lumOff val="25000"/>
                  </a:schemeClr>
                </a:solidFill>
              </a:rPr>
              <a:t>Las políticas públicas han priorizado la educación universitaria, generando un crecimiento de universidades privadas, en comparación de la educación técnica, la cual además sufre de bajo prestigio social (</a:t>
            </a:r>
            <a:r>
              <a:rPr lang="es-PE" err="1">
                <a:solidFill>
                  <a:schemeClr val="tx1">
                    <a:lumMod val="75000"/>
                    <a:lumOff val="25000"/>
                  </a:schemeClr>
                </a:solidFill>
              </a:rPr>
              <a:t>Bonfiglio</a:t>
            </a:r>
            <a:r>
              <a:rPr lang="es-PE">
                <a:solidFill>
                  <a:schemeClr val="tx1">
                    <a:lumMod val="75000"/>
                    <a:lumOff val="25000"/>
                  </a:schemeClr>
                </a:solidFill>
              </a:rPr>
              <a:t>, 2008; Cuenca &amp; Sánchez, 2023).</a:t>
            </a:r>
            <a:endParaRPr lang="en-US">
              <a:solidFill>
                <a:schemeClr val="tx1">
                  <a:lumMod val="75000"/>
                  <a:lumOff val="25000"/>
                </a:schemeClr>
              </a:solidFill>
            </a:endParaRPr>
          </a:p>
        </p:txBody>
      </p:sp>
    </p:spTree>
    <p:extLst>
      <p:ext uri="{BB962C8B-B14F-4D97-AF65-F5344CB8AC3E}">
        <p14:creationId xmlns:p14="http://schemas.microsoft.com/office/powerpoint/2010/main" val="3146136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910B2E6-73BD-9DA9-A7C5-41005D805480}"/>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A0C73FC0-ACFD-554E-2263-27A6BB544A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1D2B6DC8-4B02-D819-7CD9-6A34D366F7B2}"/>
              </a:ext>
            </a:extLst>
          </p:cNvPr>
          <p:cNvSpPr>
            <a:spLocks noGrp="1"/>
          </p:cNvSpPr>
          <p:nvPr>
            <p:ph type="title"/>
          </p:nvPr>
        </p:nvSpPr>
        <p:spPr>
          <a:xfrm>
            <a:off x="841248" y="251312"/>
            <a:ext cx="10506456" cy="1010264"/>
          </a:xfrm>
        </p:spPr>
        <p:txBody>
          <a:bodyPr anchor="ctr">
            <a:normAutofit/>
          </a:bodyPr>
          <a:lstStyle/>
          <a:p>
            <a:r>
              <a:rPr lang="es" sz="4000" b="1">
                <a:solidFill>
                  <a:srgbClr val="002060"/>
                </a:solidFill>
                <a:latin typeface="Microsoft JhengHei UI"/>
                <a:ea typeface="Microsoft JhengHei UI"/>
              </a:rPr>
              <a:t>Políticas publicas sobre educación</a:t>
            </a:r>
            <a:endParaRPr lang="es-PE" sz="4000" b="1">
              <a:solidFill>
                <a:srgbClr val="002060"/>
              </a:solidFill>
              <a:latin typeface="Microsoft JhengHei UI"/>
              <a:ea typeface="Microsoft JhengHei UI"/>
            </a:endParaRPr>
          </a:p>
        </p:txBody>
      </p:sp>
      <p:sp>
        <p:nvSpPr>
          <p:cNvPr id="84" name="Rectangle 83">
            <a:extLst>
              <a:ext uri="{FF2B5EF4-FFF2-40B4-BE49-F238E27FC236}">
                <a16:creationId xmlns:a16="http://schemas.microsoft.com/office/drawing/2014/main" id="{C67E57F6-28EF-E9DE-1AE4-580C312DE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15B01D33-5DED-3CE6-F6AF-BA15AC075B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Rectángulo 2">
            <a:extLst>
              <a:ext uri="{FF2B5EF4-FFF2-40B4-BE49-F238E27FC236}">
                <a16:creationId xmlns:a16="http://schemas.microsoft.com/office/drawing/2014/main" id="{63A33074-6205-AEAC-F10D-D6BE450E6BED}"/>
              </a:ext>
            </a:extLst>
          </p:cNvPr>
          <p:cNvSpPr/>
          <p:nvPr/>
        </p:nvSpPr>
        <p:spPr>
          <a:xfrm>
            <a:off x="4396154" y="2901673"/>
            <a:ext cx="6951550" cy="1181781"/>
          </a:xfrm>
          <a:prstGeom prst="rect">
            <a:avLst/>
          </a:prstGeom>
          <a:solidFill>
            <a:schemeClr val="bg1">
              <a:lumMod val="95000"/>
            </a:schemeClr>
          </a:solidFill>
          <a:ln>
            <a:noFill/>
            <a:prstDash val="sysDash"/>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marL="285750" indent="-285750" algn="just">
              <a:buFont typeface="Wingdings" panose="05000000000000000000" pitchFamily="2" charset="2"/>
              <a:buChar char="q"/>
            </a:pPr>
            <a:r>
              <a:rPr lang="es-ES" sz="1400">
                <a:solidFill>
                  <a:schemeClr val="tx1">
                    <a:lumMod val="85000"/>
                    <a:lumOff val="15000"/>
                  </a:schemeClr>
                </a:solidFill>
              </a:rPr>
              <a:t>Abarca las disposiciones para la creación y licenciamiento de universidades; la evaluación, acreditación y certificación de estas: la organización académica; el gobierno de la universidad, además de otros temas como la investigación, responsabilidad social universitaria, bienestar universitario y defensoría. </a:t>
            </a:r>
          </a:p>
        </p:txBody>
      </p:sp>
      <p:sp>
        <p:nvSpPr>
          <p:cNvPr id="8" name="Flecha: pentágono 7">
            <a:extLst>
              <a:ext uri="{FF2B5EF4-FFF2-40B4-BE49-F238E27FC236}">
                <a16:creationId xmlns:a16="http://schemas.microsoft.com/office/drawing/2014/main" id="{B51F86E0-EAEA-A341-535F-3192265FB021}"/>
              </a:ext>
            </a:extLst>
          </p:cNvPr>
          <p:cNvSpPr/>
          <p:nvPr/>
        </p:nvSpPr>
        <p:spPr>
          <a:xfrm>
            <a:off x="841247" y="5345111"/>
            <a:ext cx="3379061" cy="1221111"/>
          </a:xfrm>
          <a:prstGeom prst="homePlate">
            <a:avLst/>
          </a:prstGeom>
        </p:spPr>
        <p:style>
          <a:lnRef idx="2">
            <a:schemeClr val="accent2"/>
          </a:lnRef>
          <a:fillRef idx="1">
            <a:schemeClr val="lt1"/>
          </a:fillRef>
          <a:effectRef idx="0">
            <a:schemeClr val="accent2"/>
          </a:effectRef>
          <a:fontRef idx="minor">
            <a:schemeClr val="dk1"/>
          </a:fontRef>
        </p:style>
        <p:txBody>
          <a:bodyPr rtlCol="0" anchor="ctr"/>
          <a:lstStyle/>
          <a:p>
            <a:r>
              <a:rPr lang="es-ES" b="1">
                <a:solidFill>
                  <a:srgbClr val="002060"/>
                </a:solidFill>
                <a:latin typeface="Aptos (Cuerpo) UI"/>
                <a:ea typeface="Microsoft JhengHei UI" panose="020B0604030504040204" pitchFamily="34" charset="-120"/>
              </a:rPr>
              <a:t>Política Nacional de Educación Superior y Técnico-Productiva (PNESTP</a:t>
            </a:r>
            <a:endParaRPr lang="es-PE" b="1">
              <a:solidFill>
                <a:srgbClr val="002060"/>
              </a:solidFill>
              <a:latin typeface="Aptos (Cuerpo) UI"/>
              <a:ea typeface="Microsoft JhengHei UI" panose="020B0604030504040204" pitchFamily="34" charset="-120"/>
            </a:endParaRPr>
          </a:p>
        </p:txBody>
      </p:sp>
      <p:sp>
        <p:nvSpPr>
          <p:cNvPr id="9" name="Flecha: pentágono 8">
            <a:extLst>
              <a:ext uri="{FF2B5EF4-FFF2-40B4-BE49-F238E27FC236}">
                <a16:creationId xmlns:a16="http://schemas.microsoft.com/office/drawing/2014/main" id="{B50C24A3-5439-4423-F3D4-4B5BDCC4FD22}"/>
              </a:ext>
            </a:extLst>
          </p:cNvPr>
          <p:cNvSpPr/>
          <p:nvPr/>
        </p:nvSpPr>
        <p:spPr>
          <a:xfrm>
            <a:off x="841247" y="1556709"/>
            <a:ext cx="3379062" cy="1137962"/>
          </a:xfrm>
          <a:prstGeom prst="homePlate">
            <a:avLst/>
          </a:prstGeom>
        </p:spPr>
        <p:style>
          <a:lnRef idx="2">
            <a:schemeClr val="accent2"/>
          </a:lnRef>
          <a:fillRef idx="1">
            <a:schemeClr val="lt1"/>
          </a:fillRef>
          <a:effectRef idx="0">
            <a:schemeClr val="accent2"/>
          </a:effectRef>
          <a:fontRef idx="minor">
            <a:schemeClr val="dk1"/>
          </a:fontRef>
        </p:style>
        <p:txBody>
          <a:bodyPr rtlCol="0" anchor="ctr"/>
          <a:lstStyle/>
          <a:p>
            <a:r>
              <a:rPr lang="es-ES" b="1">
                <a:solidFill>
                  <a:srgbClr val="002060"/>
                </a:solidFill>
                <a:latin typeface="Aptos (Cuerpo) UI"/>
                <a:ea typeface="Microsoft JhengHei UI" panose="020B0604030504040204" pitchFamily="34" charset="-120"/>
              </a:rPr>
              <a:t>Ley de Institutos y Escuelas de Educación Superior y de la Carrera Pública de sus Docentes</a:t>
            </a:r>
            <a:endParaRPr lang="es-PE" b="1">
              <a:solidFill>
                <a:srgbClr val="002060"/>
              </a:solidFill>
              <a:latin typeface="Aptos (Cuerpo) UI"/>
              <a:ea typeface="Microsoft JhengHei UI" panose="020B0604030504040204" pitchFamily="34" charset="-120"/>
            </a:endParaRPr>
          </a:p>
        </p:txBody>
      </p:sp>
      <p:sp>
        <p:nvSpPr>
          <p:cNvPr id="12" name="Flecha: pentágono 11">
            <a:extLst>
              <a:ext uri="{FF2B5EF4-FFF2-40B4-BE49-F238E27FC236}">
                <a16:creationId xmlns:a16="http://schemas.microsoft.com/office/drawing/2014/main" id="{6C2F3B95-145F-C3FB-F273-E3475CFDBA90}"/>
              </a:ext>
            </a:extLst>
          </p:cNvPr>
          <p:cNvSpPr/>
          <p:nvPr/>
        </p:nvSpPr>
        <p:spPr>
          <a:xfrm>
            <a:off x="841247" y="4290454"/>
            <a:ext cx="3379062" cy="563543"/>
          </a:xfrm>
          <a:prstGeom prst="homePlate">
            <a:avLst/>
          </a:prstGeom>
        </p:spPr>
        <p:style>
          <a:lnRef idx="2">
            <a:schemeClr val="accent2"/>
          </a:lnRef>
          <a:fillRef idx="1">
            <a:schemeClr val="lt1"/>
          </a:fillRef>
          <a:effectRef idx="0">
            <a:schemeClr val="accent2"/>
          </a:effectRef>
          <a:fontRef idx="minor">
            <a:schemeClr val="dk1"/>
          </a:fontRef>
        </p:style>
        <p:txBody>
          <a:bodyPr rtlCol="0" anchor="ctr"/>
          <a:lstStyle/>
          <a:p>
            <a:r>
              <a:rPr lang="es-ES" b="1">
                <a:solidFill>
                  <a:srgbClr val="002060"/>
                </a:solidFill>
                <a:latin typeface="Aptos (Cuerpo) UI"/>
                <a:ea typeface="Microsoft JhengHei UI" panose="020B0604030504040204" pitchFamily="34" charset="-120"/>
              </a:rPr>
              <a:t>Licenciamiento</a:t>
            </a:r>
            <a:endParaRPr lang="es-PE" b="1">
              <a:solidFill>
                <a:srgbClr val="002060"/>
              </a:solidFill>
              <a:latin typeface="Aptos (Cuerpo) UI"/>
              <a:ea typeface="Microsoft JhengHei UI" panose="020B0604030504040204" pitchFamily="34" charset="-120"/>
            </a:endParaRPr>
          </a:p>
        </p:txBody>
      </p:sp>
      <p:sp>
        <p:nvSpPr>
          <p:cNvPr id="14" name="Rectángulo 13">
            <a:extLst>
              <a:ext uri="{FF2B5EF4-FFF2-40B4-BE49-F238E27FC236}">
                <a16:creationId xmlns:a16="http://schemas.microsoft.com/office/drawing/2014/main" id="{95A5EC85-D5E0-F45B-1C28-66F92CABD8B9}"/>
              </a:ext>
            </a:extLst>
          </p:cNvPr>
          <p:cNvSpPr/>
          <p:nvPr/>
        </p:nvSpPr>
        <p:spPr>
          <a:xfrm>
            <a:off x="4396154" y="4157680"/>
            <a:ext cx="6951550" cy="1187431"/>
          </a:xfrm>
          <a:prstGeom prst="rect">
            <a:avLst/>
          </a:prstGeom>
          <a:solidFill>
            <a:schemeClr val="bg1">
              <a:lumMod val="95000"/>
            </a:schemeClr>
          </a:solidFill>
          <a:ln>
            <a:noFill/>
            <a:prstDash val="sysDash"/>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marL="285750" indent="-285750" algn="just">
              <a:buFont typeface="Wingdings" panose="05000000000000000000" pitchFamily="2" charset="2"/>
              <a:buChar char="q"/>
            </a:pPr>
            <a:r>
              <a:rPr lang="es-ES" sz="1400">
                <a:solidFill>
                  <a:schemeClr val="tx1">
                    <a:lumMod val="85000"/>
                    <a:lumOff val="15000"/>
                  </a:schemeClr>
                </a:solidFill>
              </a:rPr>
              <a:t>Busca que los institutos y escuelas públicas y privadas nivelen sus condiciones básicas de calidad, garantizando lo mínimo indispensable para que los estudiantes reciban educación de calidad. Además, este proceso también contribuye a ordenar la oferta normativa en el país con el objetivo de tener profesionales preparados para responder las demandas del sector productivo </a:t>
            </a:r>
          </a:p>
        </p:txBody>
      </p:sp>
      <p:sp>
        <p:nvSpPr>
          <p:cNvPr id="15" name="Rectángulo 14">
            <a:extLst>
              <a:ext uri="{FF2B5EF4-FFF2-40B4-BE49-F238E27FC236}">
                <a16:creationId xmlns:a16="http://schemas.microsoft.com/office/drawing/2014/main" id="{2FC1AAA1-D1C7-B751-A089-791F0A95186C}"/>
              </a:ext>
            </a:extLst>
          </p:cNvPr>
          <p:cNvSpPr/>
          <p:nvPr/>
        </p:nvSpPr>
        <p:spPr>
          <a:xfrm>
            <a:off x="4396154" y="5464708"/>
            <a:ext cx="6951550" cy="1141980"/>
          </a:xfrm>
          <a:prstGeom prst="rect">
            <a:avLst/>
          </a:prstGeom>
          <a:solidFill>
            <a:schemeClr val="bg1">
              <a:lumMod val="95000"/>
            </a:schemeClr>
          </a:solidFill>
          <a:ln>
            <a:noFill/>
            <a:prstDash val="sysDash"/>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marL="285750" indent="-285750" algn="just">
              <a:buFont typeface="Wingdings" panose="05000000000000000000" pitchFamily="2" charset="2"/>
              <a:buChar char="q"/>
            </a:pPr>
            <a:r>
              <a:rPr lang="es-ES" sz="1400">
                <a:solidFill>
                  <a:schemeClr val="tx1">
                    <a:lumMod val="85000"/>
                    <a:lumOff val="15000"/>
                  </a:schemeClr>
                </a:solidFill>
              </a:rPr>
              <a:t>Documento orientador del sector Educación que define la propuesta del Estado al 2030 para ampliar el acceso y mejorar la calidad de la educación superior (universitaria, tecnológica, pedagógica y artística), de forma conjunta con lo técnico-productivo </a:t>
            </a:r>
          </a:p>
        </p:txBody>
      </p:sp>
      <p:sp>
        <p:nvSpPr>
          <p:cNvPr id="16" name="Flecha: pentágono 15">
            <a:extLst>
              <a:ext uri="{FF2B5EF4-FFF2-40B4-BE49-F238E27FC236}">
                <a16:creationId xmlns:a16="http://schemas.microsoft.com/office/drawing/2014/main" id="{53FA3B8D-F8EE-82F8-0BE3-7FCFA899B36D}"/>
              </a:ext>
            </a:extLst>
          </p:cNvPr>
          <p:cNvSpPr/>
          <p:nvPr/>
        </p:nvSpPr>
        <p:spPr>
          <a:xfrm>
            <a:off x="841246" y="3199911"/>
            <a:ext cx="3379062" cy="585303"/>
          </a:xfrm>
          <a:prstGeom prst="homePlate">
            <a:avLst/>
          </a:prstGeom>
        </p:spPr>
        <p:style>
          <a:lnRef idx="2">
            <a:schemeClr val="accent2"/>
          </a:lnRef>
          <a:fillRef idx="1">
            <a:schemeClr val="lt1"/>
          </a:fillRef>
          <a:effectRef idx="0">
            <a:schemeClr val="accent2"/>
          </a:effectRef>
          <a:fontRef idx="minor">
            <a:schemeClr val="dk1"/>
          </a:fontRef>
        </p:style>
        <p:txBody>
          <a:bodyPr rtlCol="0" anchor="ctr"/>
          <a:lstStyle/>
          <a:p>
            <a:r>
              <a:rPr lang="es-ES" b="1">
                <a:solidFill>
                  <a:srgbClr val="002060"/>
                </a:solidFill>
                <a:latin typeface="Aptos (Cuerpo) UI"/>
                <a:ea typeface="Microsoft JhengHei UI" panose="020B0604030504040204" pitchFamily="34" charset="-120"/>
              </a:rPr>
              <a:t>Ley Universitaria</a:t>
            </a:r>
            <a:endParaRPr lang="es-PE" b="1">
              <a:solidFill>
                <a:srgbClr val="002060"/>
              </a:solidFill>
              <a:latin typeface="Aptos (Cuerpo) UI"/>
              <a:ea typeface="Microsoft JhengHei UI" panose="020B0604030504040204" pitchFamily="34" charset="-120"/>
            </a:endParaRPr>
          </a:p>
        </p:txBody>
      </p:sp>
      <p:sp>
        <p:nvSpPr>
          <p:cNvPr id="17" name="Rectángulo 16">
            <a:extLst>
              <a:ext uri="{FF2B5EF4-FFF2-40B4-BE49-F238E27FC236}">
                <a16:creationId xmlns:a16="http://schemas.microsoft.com/office/drawing/2014/main" id="{A0685BEF-1208-1D53-0CBB-B3BFC7F3413C}"/>
              </a:ext>
            </a:extLst>
          </p:cNvPr>
          <p:cNvSpPr/>
          <p:nvPr/>
        </p:nvSpPr>
        <p:spPr>
          <a:xfrm>
            <a:off x="4396154" y="1512888"/>
            <a:ext cx="6926580" cy="1269187"/>
          </a:xfrm>
          <a:prstGeom prst="rect">
            <a:avLst/>
          </a:prstGeom>
          <a:solidFill>
            <a:schemeClr val="bg1">
              <a:lumMod val="95000"/>
            </a:schemeClr>
          </a:solidFill>
          <a:ln>
            <a:noFill/>
            <a:prstDash val="sysDash"/>
          </a:ln>
        </p:spPr>
        <p:style>
          <a:lnRef idx="2">
            <a:schemeClr val="accent2"/>
          </a:lnRef>
          <a:fillRef idx="1">
            <a:schemeClr val="lt1"/>
          </a:fillRef>
          <a:effectRef idx="0">
            <a:schemeClr val="accent2"/>
          </a:effectRef>
          <a:fontRef idx="minor">
            <a:schemeClr val="dk1"/>
          </a:fontRef>
        </p:style>
        <p:txBody>
          <a:bodyPr rtlCol="0" anchor="ctr"/>
          <a:lstStyle/>
          <a:p>
            <a:pPr marL="285750" indent="-285750" algn="just">
              <a:buFont typeface="Wingdings" panose="05000000000000000000" pitchFamily="2" charset="2"/>
              <a:buChar char="q"/>
            </a:pPr>
            <a:r>
              <a:rPr lang="es-ES" sz="1400">
                <a:solidFill>
                  <a:schemeClr val="tx1">
                    <a:lumMod val="85000"/>
                    <a:lumOff val="15000"/>
                  </a:schemeClr>
                </a:solidFill>
              </a:rPr>
              <a:t>Regular la creación, licenciamiento, régimen académico, gestión, supervisión y fiscalización de los Institutos de Educación Superior (IES) y Escuelas de Educación Superior (EES) públicos y privados, a fin de que brinden una formación de calidad para el desarrollo integral de las personas del mercado laboral y del sistema educativo y su articulación con los sectores productivos, que permita el desarrollo de la ciencia y la tecnología. </a:t>
            </a:r>
          </a:p>
        </p:txBody>
      </p:sp>
    </p:spTree>
    <p:extLst>
      <p:ext uri="{BB962C8B-B14F-4D97-AF65-F5344CB8AC3E}">
        <p14:creationId xmlns:p14="http://schemas.microsoft.com/office/powerpoint/2010/main" val="1033607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D410D8-6BFD-97E1-CB9F-70299A8FF29B}"/>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79B9B355-58D5-A941-B4B0-2B6BA02187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18404AD-49FB-7D38-BEFE-C51F129C6233}"/>
              </a:ext>
            </a:extLst>
          </p:cNvPr>
          <p:cNvSpPr>
            <a:spLocks noGrp="1"/>
          </p:cNvSpPr>
          <p:nvPr>
            <p:ph type="title"/>
          </p:nvPr>
        </p:nvSpPr>
        <p:spPr>
          <a:xfrm>
            <a:off x="841248" y="251312"/>
            <a:ext cx="10506456" cy="1010264"/>
          </a:xfrm>
        </p:spPr>
        <p:txBody>
          <a:bodyPr anchor="ctr">
            <a:normAutofit fontScale="90000"/>
          </a:bodyPr>
          <a:lstStyle/>
          <a:p>
            <a:r>
              <a:rPr lang="es" b="1">
                <a:solidFill>
                  <a:srgbClr val="002060"/>
                </a:solidFill>
                <a:latin typeface="Microsoft JhengHei UI" panose="020B0604030504040204" pitchFamily="34" charset="-120"/>
                <a:ea typeface="Microsoft JhengHei UI" panose="020B0604030504040204" pitchFamily="34" charset="-120"/>
              </a:rPr>
              <a:t>Pregunta y objetivos  de la investigación</a:t>
            </a:r>
            <a:endParaRPr lang="es-PE" b="1">
              <a:solidFill>
                <a:srgbClr val="002060"/>
              </a:solidFill>
              <a:latin typeface="Microsoft JhengHei UI" panose="020B0604030504040204" pitchFamily="34" charset="-120"/>
              <a:ea typeface="Microsoft JhengHei UI" panose="020B0604030504040204" pitchFamily="34" charset="-120"/>
            </a:endParaRPr>
          </a:p>
        </p:txBody>
      </p:sp>
      <p:sp>
        <p:nvSpPr>
          <p:cNvPr id="84" name="Rectangle 83">
            <a:extLst>
              <a:ext uri="{FF2B5EF4-FFF2-40B4-BE49-F238E27FC236}">
                <a16:creationId xmlns:a16="http://schemas.microsoft.com/office/drawing/2014/main" id="{91C90F53-842B-059E-5ED8-B5548741F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F350B297-7F42-7CD6-D32B-DDE89EB5F9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Flecha: pentágono 3">
            <a:extLst>
              <a:ext uri="{FF2B5EF4-FFF2-40B4-BE49-F238E27FC236}">
                <a16:creationId xmlns:a16="http://schemas.microsoft.com/office/drawing/2014/main" id="{8167645B-3199-64D3-FCB4-196019A5A53C}"/>
              </a:ext>
            </a:extLst>
          </p:cNvPr>
          <p:cNvSpPr/>
          <p:nvPr/>
        </p:nvSpPr>
        <p:spPr>
          <a:xfrm>
            <a:off x="841246" y="1595391"/>
            <a:ext cx="2372732" cy="788963"/>
          </a:xfrm>
          <a:prstGeom prst="homePlat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S" b="1">
                <a:solidFill>
                  <a:srgbClr val="002060"/>
                </a:solidFill>
                <a:latin typeface="Aptos (Cuerpo)"/>
                <a:ea typeface="Microsoft JhengHei UI" panose="020B0604030504040204" pitchFamily="34" charset="-120"/>
              </a:rPr>
              <a:t>Pregunta de investigación</a:t>
            </a:r>
            <a:endParaRPr lang="es-PE">
              <a:solidFill>
                <a:srgbClr val="002060"/>
              </a:solidFill>
              <a:latin typeface="Aptos (Cuerpo)"/>
              <a:ea typeface="Microsoft JhengHei UI" panose="020B0604030504040204" pitchFamily="34" charset="-120"/>
            </a:endParaRPr>
          </a:p>
        </p:txBody>
      </p:sp>
      <p:sp>
        <p:nvSpPr>
          <p:cNvPr id="7" name="CuadroTexto 6">
            <a:extLst>
              <a:ext uri="{FF2B5EF4-FFF2-40B4-BE49-F238E27FC236}">
                <a16:creationId xmlns:a16="http://schemas.microsoft.com/office/drawing/2014/main" id="{B764F8C6-1AB7-6810-B7EF-C6425A6F7B72}"/>
              </a:ext>
            </a:extLst>
          </p:cNvPr>
          <p:cNvSpPr txBox="1"/>
          <p:nvPr/>
        </p:nvSpPr>
        <p:spPr>
          <a:xfrm>
            <a:off x="3644534" y="1527029"/>
            <a:ext cx="7373533" cy="923330"/>
          </a:xfrm>
          <a:prstGeom prst="rect">
            <a:avLst/>
          </a:prstGeom>
          <a:noFill/>
        </p:spPr>
        <p:txBody>
          <a:bodyPr wrap="square">
            <a:spAutoFit/>
          </a:bodyPr>
          <a:lstStyle/>
          <a:p>
            <a:pPr marL="0" indent="0" algn="just">
              <a:spcBef>
                <a:spcPts val="0"/>
              </a:spcBef>
              <a:buSzPts val="1100"/>
              <a:buNone/>
            </a:pPr>
            <a:r>
              <a:rPr lang="es-ES">
                <a:solidFill>
                  <a:srgbClr val="000000"/>
                </a:solidFill>
                <a:latin typeface="Aptos (Cuerpo)"/>
                <a:ea typeface="Microsoft JhengHei UI" panose="020B0604030504040204" pitchFamily="34" charset="-120"/>
              </a:rPr>
              <a:t>¿</a:t>
            </a:r>
            <a:r>
              <a:rPr lang="es-ES">
                <a:solidFill>
                  <a:schemeClr val="tx1">
                    <a:lumMod val="85000"/>
                    <a:lumOff val="15000"/>
                  </a:schemeClr>
                </a:solidFill>
                <a:latin typeface="Aptos (Cuerpo)"/>
                <a:ea typeface="Microsoft JhengHei UI" panose="020B0604030504040204" pitchFamily="34" charset="-120"/>
              </a:rPr>
              <a:t>Cuáles son los retornos económicos de los jóvenes egresados de carreras de educación superior técnica frente a carreras de educación superior universitaria en el Perú?</a:t>
            </a:r>
          </a:p>
        </p:txBody>
      </p:sp>
      <p:sp>
        <p:nvSpPr>
          <p:cNvPr id="8" name="Flecha: pentágono 7">
            <a:extLst>
              <a:ext uri="{FF2B5EF4-FFF2-40B4-BE49-F238E27FC236}">
                <a16:creationId xmlns:a16="http://schemas.microsoft.com/office/drawing/2014/main" id="{128501CC-1507-6270-1C1B-7C3147185CF9}"/>
              </a:ext>
            </a:extLst>
          </p:cNvPr>
          <p:cNvSpPr/>
          <p:nvPr/>
        </p:nvSpPr>
        <p:spPr>
          <a:xfrm>
            <a:off x="841246" y="3034519"/>
            <a:ext cx="2372732" cy="788962"/>
          </a:xfrm>
          <a:prstGeom prst="homePlat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S" b="1">
                <a:solidFill>
                  <a:srgbClr val="002060"/>
                </a:solidFill>
                <a:latin typeface="Aptos (Cuerpo)"/>
                <a:ea typeface="Microsoft JhengHei UI" panose="020B0604030504040204" pitchFamily="34" charset="-120"/>
              </a:rPr>
              <a:t>Objetivos de la investigación</a:t>
            </a:r>
            <a:endParaRPr lang="es-PE">
              <a:solidFill>
                <a:srgbClr val="002060"/>
              </a:solidFill>
              <a:latin typeface="Aptos (Cuerpo)"/>
              <a:ea typeface="Microsoft JhengHei UI" panose="020B0604030504040204" pitchFamily="34" charset="-120"/>
            </a:endParaRPr>
          </a:p>
        </p:txBody>
      </p:sp>
      <p:sp>
        <p:nvSpPr>
          <p:cNvPr id="11" name="CuadroTexto 10">
            <a:extLst>
              <a:ext uri="{FF2B5EF4-FFF2-40B4-BE49-F238E27FC236}">
                <a16:creationId xmlns:a16="http://schemas.microsoft.com/office/drawing/2014/main" id="{8F2C7202-E8E0-9E2D-1FC3-B33D6E55FC53}"/>
              </a:ext>
            </a:extLst>
          </p:cNvPr>
          <p:cNvSpPr txBox="1"/>
          <p:nvPr/>
        </p:nvSpPr>
        <p:spPr>
          <a:xfrm>
            <a:off x="3644534" y="2849853"/>
            <a:ext cx="1767690" cy="369332"/>
          </a:xfrm>
          <a:prstGeom prst="rect">
            <a:avLst/>
          </a:prstGeom>
          <a:solidFill>
            <a:schemeClr val="bg1">
              <a:lumMod val="95000"/>
            </a:schemeClr>
          </a:solidFill>
        </p:spPr>
        <p:txBody>
          <a:bodyPr wrap="square">
            <a:spAutoFit/>
          </a:bodyPr>
          <a:lstStyle/>
          <a:p>
            <a:pPr marL="0" indent="0">
              <a:spcBef>
                <a:spcPts val="0"/>
              </a:spcBef>
              <a:buSzPts val="1100"/>
              <a:buNone/>
            </a:pPr>
            <a:r>
              <a:rPr lang="es-ES" b="1">
                <a:solidFill>
                  <a:srgbClr val="002060"/>
                </a:solidFill>
              </a:rPr>
              <a:t>General</a:t>
            </a:r>
            <a:r>
              <a:rPr lang="es-ES" b="1">
                <a:solidFill>
                  <a:schemeClr val="accent2"/>
                </a:solidFill>
              </a:rPr>
              <a:t> </a:t>
            </a:r>
            <a:endParaRPr lang="es-ES">
              <a:solidFill>
                <a:schemeClr val="accent2"/>
              </a:solidFill>
            </a:endParaRPr>
          </a:p>
        </p:txBody>
      </p:sp>
      <p:sp>
        <p:nvSpPr>
          <p:cNvPr id="12" name="CuadroTexto 11">
            <a:extLst>
              <a:ext uri="{FF2B5EF4-FFF2-40B4-BE49-F238E27FC236}">
                <a16:creationId xmlns:a16="http://schemas.microsoft.com/office/drawing/2014/main" id="{C9792B0D-0F25-9FE7-BD48-5CC8B8D6B596}"/>
              </a:ext>
            </a:extLst>
          </p:cNvPr>
          <p:cNvSpPr txBox="1"/>
          <p:nvPr/>
        </p:nvSpPr>
        <p:spPr>
          <a:xfrm>
            <a:off x="3644534" y="4383082"/>
            <a:ext cx="1767690" cy="369332"/>
          </a:xfrm>
          <a:prstGeom prst="rect">
            <a:avLst/>
          </a:prstGeom>
          <a:solidFill>
            <a:schemeClr val="bg1">
              <a:lumMod val="95000"/>
            </a:schemeClr>
          </a:solidFill>
        </p:spPr>
        <p:txBody>
          <a:bodyPr wrap="square">
            <a:spAutoFit/>
          </a:bodyPr>
          <a:lstStyle/>
          <a:p>
            <a:pPr marL="0" indent="0">
              <a:spcBef>
                <a:spcPts val="0"/>
              </a:spcBef>
              <a:buSzPts val="1100"/>
              <a:buNone/>
            </a:pPr>
            <a:r>
              <a:rPr lang="es-ES" b="1">
                <a:solidFill>
                  <a:srgbClr val="002060"/>
                </a:solidFill>
              </a:rPr>
              <a:t>Específicos</a:t>
            </a:r>
            <a:r>
              <a:rPr lang="es-ES" b="1">
                <a:solidFill>
                  <a:schemeClr val="accent2"/>
                </a:solidFill>
              </a:rPr>
              <a:t> </a:t>
            </a:r>
            <a:endParaRPr lang="es-ES">
              <a:solidFill>
                <a:schemeClr val="accent2"/>
              </a:solidFill>
            </a:endParaRPr>
          </a:p>
        </p:txBody>
      </p:sp>
      <p:sp>
        <p:nvSpPr>
          <p:cNvPr id="14" name="CuadroTexto 13">
            <a:extLst>
              <a:ext uri="{FF2B5EF4-FFF2-40B4-BE49-F238E27FC236}">
                <a16:creationId xmlns:a16="http://schemas.microsoft.com/office/drawing/2014/main" id="{E5B45500-0536-4606-DE11-8837FCE73CE8}"/>
              </a:ext>
            </a:extLst>
          </p:cNvPr>
          <p:cNvSpPr txBox="1"/>
          <p:nvPr/>
        </p:nvSpPr>
        <p:spPr>
          <a:xfrm>
            <a:off x="3644534" y="3385635"/>
            <a:ext cx="7373533" cy="923330"/>
          </a:xfrm>
          <a:prstGeom prst="rect">
            <a:avLst/>
          </a:prstGeom>
          <a:noFill/>
        </p:spPr>
        <p:txBody>
          <a:bodyPr wrap="square">
            <a:spAutoFit/>
          </a:bodyPr>
          <a:lstStyle/>
          <a:p>
            <a:pPr marL="0" indent="0" algn="just">
              <a:spcBef>
                <a:spcPts val="0"/>
              </a:spcBef>
              <a:buSzPts val="1100"/>
              <a:buNone/>
            </a:pPr>
            <a:r>
              <a:rPr lang="es-ES">
                <a:solidFill>
                  <a:schemeClr val="tx1">
                    <a:lumMod val="85000"/>
                    <a:lumOff val="15000"/>
                  </a:schemeClr>
                </a:solidFill>
                <a:latin typeface="Aptos (Cuerpo)"/>
                <a:ea typeface="Microsoft JhengHei UI" panose="020B0604030504040204" pitchFamily="34" charset="-120"/>
              </a:rPr>
              <a:t>Analizar los retornos económicos de los jóvenes egresados de carreras de educación superior técnica frente a carreras de educación superior universitaria en el Perú.</a:t>
            </a:r>
          </a:p>
        </p:txBody>
      </p:sp>
      <p:sp>
        <p:nvSpPr>
          <p:cNvPr id="18" name="CuadroTexto 17">
            <a:extLst>
              <a:ext uri="{FF2B5EF4-FFF2-40B4-BE49-F238E27FC236}">
                <a16:creationId xmlns:a16="http://schemas.microsoft.com/office/drawing/2014/main" id="{B7689D4D-5EA6-EBAE-9024-B89031C8F553}"/>
              </a:ext>
            </a:extLst>
          </p:cNvPr>
          <p:cNvSpPr txBox="1"/>
          <p:nvPr/>
        </p:nvSpPr>
        <p:spPr>
          <a:xfrm>
            <a:off x="3644534" y="4918864"/>
            <a:ext cx="7373533" cy="1754326"/>
          </a:xfrm>
          <a:prstGeom prst="rect">
            <a:avLst/>
          </a:prstGeom>
          <a:noFill/>
        </p:spPr>
        <p:txBody>
          <a:bodyPr wrap="square">
            <a:spAutoFit/>
          </a:bodyPr>
          <a:lstStyle/>
          <a:p>
            <a:pPr marL="285750" indent="-285750" algn="just">
              <a:spcBef>
                <a:spcPts val="0"/>
              </a:spcBef>
              <a:buClr>
                <a:srgbClr val="000000"/>
              </a:buClr>
              <a:buSzPts val="1100"/>
              <a:buFont typeface="Wingdings" panose="05000000000000000000" pitchFamily="2" charset="2"/>
              <a:buChar char="q"/>
            </a:pPr>
            <a:r>
              <a:rPr lang="es-ES">
                <a:solidFill>
                  <a:schemeClr val="tx1">
                    <a:lumMod val="85000"/>
                    <a:lumOff val="15000"/>
                  </a:schemeClr>
                </a:solidFill>
                <a:latin typeface="Aptos (Cuerpo)"/>
                <a:ea typeface="Microsoft JhengHei UI" panose="020B0604030504040204" pitchFamily="34" charset="-120"/>
              </a:rPr>
              <a:t>Analizar el panorama actual de la educación superior técnica y universitaria en el Perú.</a:t>
            </a:r>
          </a:p>
          <a:p>
            <a:pPr marL="285750" indent="-285750" algn="just">
              <a:spcBef>
                <a:spcPts val="0"/>
              </a:spcBef>
              <a:buClr>
                <a:srgbClr val="000000"/>
              </a:buClr>
              <a:buSzPts val="1100"/>
              <a:buFont typeface="Wingdings" panose="05000000000000000000" pitchFamily="2" charset="2"/>
              <a:buChar char="q"/>
            </a:pPr>
            <a:r>
              <a:rPr lang="es-ES">
                <a:solidFill>
                  <a:schemeClr val="tx1">
                    <a:lumMod val="85000"/>
                    <a:lumOff val="15000"/>
                  </a:schemeClr>
                </a:solidFill>
                <a:latin typeface="Aptos (Cuerpo)"/>
                <a:ea typeface="Microsoft JhengHei UI" panose="020B0604030504040204" pitchFamily="34" charset="-120"/>
              </a:rPr>
              <a:t>Identificar las características de los jóvenes que estudian carreras de educación superior técnica en el Perú.</a:t>
            </a:r>
          </a:p>
          <a:p>
            <a:pPr marL="285750" indent="-285750" algn="just">
              <a:spcBef>
                <a:spcPts val="0"/>
              </a:spcBef>
              <a:buClr>
                <a:srgbClr val="000000"/>
              </a:buClr>
              <a:buSzPts val="1100"/>
              <a:buFont typeface="Wingdings" panose="05000000000000000000" pitchFamily="2" charset="2"/>
              <a:buChar char="q"/>
            </a:pPr>
            <a:r>
              <a:rPr lang="es-ES">
                <a:solidFill>
                  <a:schemeClr val="tx1">
                    <a:lumMod val="85000"/>
                    <a:lumOff val="15000"/>
                  </a:schemeClr>
                </a:solidFill>
                <a:latin typeface="Aptos (Cuerpo)"/>
                <a:ea typeface="Microsoft JhengHei UI" panose="020B0604030504040204" pitchFamily="34" charset="-120"/>
              </a:rPr>
              <a:t>Analizar las políticas públicas vinculadas a la educación superior técnica en el Perú.</a:t>
            </a:r>
          </a:p>
        </p:txBody>
      </p:sp>
    </p:spTree>
    <p:extLst>
      <p:ext uri="{BB962C8B-B14F-4D97-AF65-F5344CB8AC3E}">
        <p14:creationId xmlns:p14="http://schemas.microsoft.com/office/powerpoint/2010/main" val="1823549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7D009F-8DFA-AA7F-D060-201D62F1ACD9}"/>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CE04FA32-2EB8-3DDF-097B-8A7F61731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8EE4401-5A77-8C7E-D730-D1C5B8784F93}"/>
              </a:ext>
            </a:extLst>
          </p:cNvPr>
          <p:cNvSpPr>
            <a:spLocks noGrp="1"/>
          </p:cNvSpPr>
          <p:nvPr>
            <p:ph type="title"/>
          </p:nvPr>
        </p:nvSpPr>
        <p:spPr>
          <a:xfrm>
            <a:off x="841248" y="251312"/>
            <a:ext cx="10506456" cy="1010264"/>
          </a:xfrm>
        </p:spPr>
        <p:txBody>
          <a:bodyPr anchor="ctr">
            <a:normAutofit/>
          </a:bodyPr>
          <a:lstStyle/>
          <a:p>
            <a:r>
              <a:rPr lang="es" sz="4000" b="1">
                <a:solidFill>
                  <a:srgbClr val="002060"/>
                </a:solidFill>
                <a:latin typeface="Microsoft JhengHei UI"/>
                <a:ea typeface="Microsoft JhengHei UI"/>
              </a:rPr>
              <a:t>Metodología </a:t>
            </a:r>
            <a:endParaRPr lang="es-PE" sz="4000" b="1">
              <a:solidFill>
                <a:srgbClr val="002060"/>
              </a:solidFill>
              <a:latin typeface="Microsoft JhengHei UI"/>
              <a:ea typeface="Microsoft JhengHei UI"/>
            </a:endParaRPr>
          </a:p>
        </p:txBody>
      </p:sp>
      <p:sp>
        <p:nvSpPr>
          <p:cNvPr id="84" name="Rectangle 83">
            <a:extLst>
              <a:ext uri="{FF2B5EF4-FFF2-40B4-BE49-F238E27FC236}">
                <a16:creationId xmlns:a16="http://schemas.microsoft.com/office/drawing/2014/main" id="{75C28785-2739-AF7A-10A8-3DBD78C607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8864E80B-76DB-20A7-6596-B4A07BFFA5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Flecha: pentágono 3">
            <a:extLst>
              <a:ext uri="{FF2B5EF4-FFF2-40B4-BE49-F238E27FC236}">
                <a16:creationId xmlns:a16="http://schemas.microsoft.com/office/drawing/2014/main" id="{77B153AF-AE3A-D08A-C95E-AC4F7A11D58C}"/>
              </a:ext>
            </a:extLst>
          </p:cNvPr>
          <p:cNvSpPr/>
          <p:nvPr/>
        </p:nvSpPr>
        <p:spPr>
          <a:xfrm>
            <a:off x="841248" y="1639767"/>
            <a:ext cx="3812818" cy="969350"/>
          </a:xfrm>
          <a:prstGeom prst="homePlat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S" b="1">
                <a:solidFill>
                  <a:srgbClr val="002060"/>
                </a:solidFill>
                <a:latin typeface="Aptos (Cuerpo)"/>
                <a:ea typeface="Microsoft JhengHei UI" panose="020B0604030504040204" pitchFamily="34" charset="-120"/>
              </a:rPr>
              <a:t>Enfoque de investigación mixto, cuantitativo y cualitativo</a:t>
            </a:r>
            <a:endParaRPr lang="es-PE">
              <a:solidFill>
                <a:srgbClr val="002060"/>
              </a:solidFill>
              <a:latin typeface="Aptos (Cuerpo)"/>
              <a:ea typeface="Microsoft JhengHei UI" panose="020B0604030504040204" pitchFamily="34" charset="-120"/>
            </a:endParaRPr>
          </a:p>
        </p:txBody>
      </p:sp>
      <p:sp>
        <p:nvSpPr>
          <p:cNvPr id="6" name="Flecha: pentágono 5">
            <a:extLst>
              <a:ext uri="{FF2B5EF4-FFF2-40B4-BE49-F238E27FC236}">
                <a16:creationId xmlns:a16="http://schemas.microsoft.com/office/drawing/2014/main" id="{300DF116-1E0A-EF32-251A-96880DA98041}"/>
              </a:ext>
            </a:extLst>
          </p:cNvPr>
          <p:cNvSpPr/>
          <p:nvPr/>
        </p:nvSpPr>
        <p:spPr>
          <a:xfrm>
            <a:off x="762170" y="4388205"/>
            <a:ext cx="3812817" cy="969350"/>
          </a:xfrm>
          <a:prstGeom prst="homePlat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S" b="1">
                <a:solidFill>
                  <a:srgbClr val="002060"/>
                </a:solidFill>
                <a:latin typeface="Aptos (Cuerpo)"/>
                <a:ea typeface="Microsoft JhengHei UI" panose="020B0604030504040204" pitchFamily="34" charset="-120"/>
              </a:rPr>
              <a:t>Diseño explicativo, no experimental y concurrente</a:t>
            </a:r>
            <a:endParaRPr lang="es-PE">
              <a:solidFill>
                <a:srgbClr val="002060"/>
              </a:solidFill>
              <a:latin typeface="Aptos (Cuerpo)"/>
              <a:ea typeface="Microsoft JhengHei UI" panose="020B0604030504040204" pitchFamily="34" charset="-120"/>
            </a:endParaRPr>
          </a:p>
        </p:txBody>
      </p:sp>
      <p:sp>
        <p:nvSpPr>
          <p:cNvPr id="18" name="Rectángulo 17">
            <a:extLst>
              <a:ext uri="{FF2B5EF4-FFF2-40B4-BE49-F238E27FC236}">
                <a16:creationId xmlns:a16="http://schemas.microsoft.com/office/drawing/2014/main" id="{BD5B2CD4-84ED-B482-966B-BF1F69E1ACCD}"/>
              </a:ext>
            </a:extLst>
          </p:cNvPr>
          <p:cNvSpPr/>
          <p:nvPr/>
        </p:nvSpPr>
        <p:spPr>
          <a:xfrm>
            <a:off x="4677512" y="1481679"/>
            <a:ext cx="6852454" cy="1978143"/>
          </a:xfrm>
          <a:prstGeom prst="rect">
            <a:avLst/>
          </a:prstGeom>
          <a:ln>
            <a:prstDash val="sysDash"/>
          </a:ln>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marL="285750" indent="-285750">
              <a:buFont typeface="Wingdings" panose="05000000000000000000" pitchFamily="2" charset="2"/>
              <a:buChar char="q"/>
            </a:pPr>
            <a:r>
              <a:rPr lang="es-ES"/>
              <a:t>Revisión documental de la legislación peruana sobre la educación superior en el Perú</a:t>
            </a:r>
          </a:p>
          <a:p>
            <a:pPr marL="285750" indent="-285750">
              <a:buFont typeface="Wingdings" panose="05000000000000000000" pitchFamily="2" charset="2"/>
              <a:buChar char="q"/>
            </a:pPr>
            <a:r>
              <a:rPr lang="es-ES"/>
              <a:t>Análisis cuantitativo a partir de datos panel correspondiente al periodo 2019-2023</a:t>
            </a:r>
          </a:p>
          <a:p>
            <a:pPr marL="285750" indent="-285750">
              <a:buFont typeface="Wingdings" panose="05000000000000000000" pitchFamily="2" charset="2"/>
              <a:buChar char="q"/>
            </a:pPr>
            <a:r>
              <a:rPr lang="es-ES"/>
              <a:t>Entrevistas a actores vinculados a la gestión de la educación superior, así como a estudiantes y egresados</a:t>
            </a:r>
          </a:p>
        </p:txBody>
      </p:sp>
      <p:grpSp>
        <p:nvGrpSpPr>
          <p:cNvPr id="27" name="Grupo 26">
            <a:extLst>
              <a:ext uri="{FF2B5EF4-FFF2-40B4-BE49-F238E27FC236}">
                <a16:creationId xmlns:a16="http://schemas.microsoft.com/office/drawing/2014/main" id="{061B7C45-643D-926D-1F8B-1C11DB620AE5}"/>
              </a:ext>
            </a:extLst>
          </p:cNvPr>
          <p:cNvGrpSpPr/>
          <p:nvPr/>
        </p:nvGrpSpPr>
        <p:grpSpPr>
          <a:xfrm>
            <a:off x="5162442" y="4080241"/>
            <a:ext cx="5215466" cy="1722520"/>
            <a:chOff x="5379725" y="4218396"/>
            <a:chExt cx="5215466" cy="1722520"/>
          </a:xfrm>
        </p:grpSpPr>
        <p:sp>
          <p:nvSpPr>
            <p:cNvPr id="21" name="Globo: flecha hacia abajo 20">
              <a:extLst>
                <a:ext uri="{FF2B5EF4-FFF2-40B4-BE49-F238E27FC236}">
                  <a16:creationId xmlns:a16="http://schemas.microsoft.com/office/drawing/2014/main" id="{A40FA93E-69D8-64E7-1E3C-BC589BAAD5E3}"/>
                </a:ext>
              </a:extLst>
            </p:cNvPr>
            <p:cNvSpPr/>
            <p:nvPr/>
          </p:nvSpPr>
          <p:spPr>
            <a:xfrm>
              <a:off x="5998240" y="4218396"/>
              <a:ext cx="4091354" cy="723105"/>
            </a:xfrm>
            <a:prstGeom prst="downArrowCallout">
              <a:avLst/>
            </a:prstGeom>
            <a:solidFill>
              <a:schemeClr val="bg1">
                <a:lumMod val="95000"/>
              </a:schemeClr>
            </a:solidFill>
            <a:ln>
              <a:noFill/>
            </a:ln>
          </p:spPr>
          <p:style>
            <a:lnRef idx="2">
              <a:schemeClr val="accent4"/>
            </a:lnRef>
            <a:fillRef idx="1">
              <a:schemeClr val="lt1"/>
            </a:fillRef>
            <a:effectRef idx="0">
              <a:schemeClr val="accent4"/>
            </a:effectRef>
            <a:fontRef idx="minor">
              <a:schemeClr val="dk1"/>
            </a:fontRef>
          </p:style>
          <p:txBody>
            <a:bodyPr rtlCol="0" anchor="ctr"/>
            <a:lstStyle/>
            <a:p>
              <a:pPr algn="ctr"/>
              <a:r>
                <a:rPr lang="es-ES"/>
                <a:t>Concurrente</a:t>
              </a:r>
              <a:endParaRPr lang="es-PE"/>
            </a:p>
          </p:txBody>
        </p:sp>
        <p:sp>
          <p:nvSpPr>
            <p:cNvPr id="23" name="Rectángulo 22">
              <a:extLst>
                <a:ext uri="{FF2B5EF4-FFF2-40B4-BE49-F238E27FC236}">
                  <a16:creationId xmlns:a16="http://schemas.microsoft.com/office/drawing/2014/main" id="{CC2CBCB3-6C97-8D71-C00C-F28DCE1288D9}"/>
                </a:ext>
              </a:extLst>
            </p:cNvPr>
            <p:cNvSpPr/>
            <p:nvPr/>
          </p:nvSpPr>
          <p:spPr>
            <a:xfrm>
              <a:off x="5379725" y="4908306"/>
              <a:ext cx="2216006" cy="437658"/>
            </a:xfrm>
            <a:prstGeom prst="rect">
              <a:avLst/>
            </a:prstGeom>
            <a:ln>
              <a:prstDash val="sysDash"/>
            </a:ln>
          </p:spPr>
          <p:style>
            <a:lnRef idx="2">
              <a:schemeClr val="accent2"/>
            </a:lnRef>
            <a:fillRef idx="1">
              <a:schemeClr val="lt1"/>
            </a:fillRef>
            <a:effectRef idx="0">
              <a:schemeClr val="accent2"/>
            </a:effectRef>
            <a:fontRef idx="minor">
              <a:schemeClr val="dk1"/>
            </a:fontRef>
          </p:style>
          <p:txBody>
            <a:bodyPr rtlCol="0" anchor="ctr"/>
            <a:lstStyle/>
            <a:p>
              <a:r>
                <a:rPr lang="es-ES"/>
                <a:t>Método cuantitativo </a:t>
              </a:r>
              <a:endParaRPr lang="es-PE"/>
            </a:p>
          </p:txBody>
        </p:sp>
        <p:sp>
          <p:nvSpPr>
            <p:cNvPr id="24" name="Rectángulo 23">
              <a:extLst>
                <a:ext uri="{FF2B5EF4-FFF2-40B4-BE49-F238E27FC236}">
                  <a16:creationId xmlns:a16="http://schemas.microsoft.com/office/drawing/2014/main" id="{E0BAF744-BDF4-25F4-540B-D5EED7C55F1A}"/>
                </a:ext>
              </a:extLst>
            </p:cNvPr>
            <p:cNvSpPr/>
            <p:nvPr/>
          </p:nvSpPr>
          <p:spPr>
            <a:xfrm>
              <a:off x="8379185" y="4927918"/>
              <a:ext cx="2216006" cy="418046"/>
            </a:xfrm>
            <a:prstGeom prst="rect">
              <a:avLst/>
            </a:prstGeom>
            <a:ln>
              <a:prstDash val="sysDash"/>
            </a:ln>
          </p:spPr>
          <p:style>
            <a:lnRef idx="2">
              <a:schemeClr val="accent2"/>
            </a:lnRef>
            <a:fillRef idx="1">
              <a:schemeClr val="lt1"/>
            </a:fillRef>
            <a:effectRef idx="0">
              <a:schemeClr val="accent2"/>
            </a:effectRef>
            <a:fontRef idx="minor">
              <a:schemeClr val="dk1"/>
            </a:fontRef>
          </p:style>
          <p:txBody>
            <a:bodyPr rtlCol="0" anchor="ctr"/>
            <a:lstStyle/>
            <a:p>
              <a:r>
                <a:rPr lang="es-ES"/>
                <a:t>Método cualitativo</a:t>
              </a:r>
              <a:endParaRPr lang="es-PE"/>
            </a:p>
          </p:txBody>
        </p:sp>
        <p:sp>
          <p:nvSpPr>
            <p:cNvPr id="25" name="Globo: flecha hacia arriba 24">
              <a:extLst>
                <a:ext uri="{FF2B5EF4-FFF2-40B4-BE49-F238E27FC236}">
                  <a16:creationId xmlns:a16="http://schemas.microsoft.com/office/drawing/2014/main" id="{368BF192-CB1A-AEA4-6AF9-698AC68CFD5A}"/>
                </a:ext>
              </a:extLst>
            </p:cNvPr>
            <p:cNvSpPr/>
            <p:nvPr/>
          </p:nvSpPr>
          <p:spPr>
            <a:xfrm>
              <a:off x="5998240" y="5217811"/>
              <a:ext cx="4091354" cy="723105"/>
            </a:xfrm>
            <a:prstGeom prst="upArrowCallout">
              <a:avLst/>
            </a:prstGeom>
            <a:solidFill>
              <a:schemeClr val="bg1">
                <a:lumMod val="95000"/>
              </a:schemeClr>
            </a:solidFill>
            <a:ln>
              <a:noFill/>
            </a:ln>
          </p:spPr>
          <p:style>
            <a:lnRef idx="2">
              <a:schemeClr val="accent5"/>
            </a:lnRef>
            <a:fillRef idx="1">
              <a:schemeClr val="lt1"/>
            </a:fillRef>
            <a:effectRef idx="0">
              <a:schemeClr val="accent5"/>
            </a:effectRef>
            <a:fontRef idx="minor">
              <a:schemeClr val="dk1"/>
            </a:fontRef>
          </p:style>
          <p:txBody>
            <a:bodyPr rtlCol="0" anchor="ctr"/>
            <a:lstStyle/>
            <a:p>
              <a:pPr algn="ctr"/>
              <a:r>
                <a:rPr lang="es-ES" err="1"/>
                <a:t>Metainferecias</a:t>
              </a:r>
              <a:endParaRPr lang="es-ES"/>
            </a:p>
            <a:p>
              <a:pPr algn="ctr"/>
              <a:r>
                <a:rPr lang="es-ES"/>
                <a:t>(productos de ambos enfoques)  </a:t>
              </a:r>
              <a:endParaRPr lang="es-PE"/>
            </a:p>
          </p:txBody>
        </p:sp>
        <p:sp>
          <p:nvSpPr>
            <p:cNvPr id="26" name="Cruz 25">
              <a:extLst>
                <a:ext uri="{FF2B5EF4-FFF2-40B4-BE49-F238E27FC236}">
                  <a16:creationId xmlns:a16="http://schemas.microsoft.com/office/drawing/2014/main" id="{D84F4112-CE64-F31E-3A6B-646ECDF2CC5B}"/>
                </a:ext>
              </a:extLst>
            </p:cNvPr>
            <p:cNvSpPr/>
            <p:nvPr/>
          </p:nvSpPr>
          <p:spPr>
            <a:xfrm>
              <a:off x="7911494" y="4951432"/>
              <a:ext cx="262550" cy="266379"/>
            </a:xfrm>
            <a:prstGeom prst="plus">
              <a:avLst>
                <a:gd name="adj" fmla="val 31897"/>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PE"/>
            </a:p>
          </p:txBody>
        </p:sp>
      </p:grpSp>
    </p:spTree>
    <p:extLst>
      <p:ext uri="{BB962C8B-B14F-4D97-AF65-F5344CB8AC3E}">
        <p14:creationId xmlns:p14="http://schemas.microsoft.com/office/powerpoint/2010/main" val="436144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B9B966-FAD0-80EF-6A68-C4B0F10BBDE8}"/>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31A684B7-FDF5-AA56-132D-C82977AA5C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4640289-0C52-B28D-2311-0048DDC7AAE5}"/>
              </a:ext>
            </a:extLst>
          </p:cNvPr>
          <p:cNvSpPr>
            <a:spLocks noGrp="1"/>
          </p:cNvSpPr>
          <p:nvPr>
            <p:ph type="title"/>
          </p:nvPr>
        </p:nvSpPr>
        <p:spPr>
          <a:xfrm>
            <a:off x="841248" y="251312"/>
            <a:ext cx="10506456" cy="1010264"/>
          </a:xfrm>
        </p:spPr>
        <p:txBody>
          <a:bodyPr anchor="ctr">
            <a:normAutofit/>
          </a:bodyPr>
          <a:lstStyle/>
          <a:p>
            <a:r>
              <a:rPr lang="es" sz="4000" b="1">
                <a:solidFill>
                  <a:srgbClr val="002060"/>
                </a:solidFill>
                <a:latin typeface="Microsoft JhengHei UI"/>
                <a:ea typeface="Microsoft JhengHei UI"/>
              </a:rPr>
              <a:t>Metodología </a:t>
            </a:r>
            <a:endParaRPr lang="es-PE" sz="4000" b="1">
              <a:solidFill>
                <a:srgbClr val="002060"/>
              </a:solidFill>
              <a:latin typeface="Microsoft JhengHei UI"/>
              <a:ea typeface="Microsoft JhengHei UI"/>
            </a:endParaRPr>
          </a:p>
        </p:txBody>
      </p:sp>
      <p:sp>
        <p:nvSpPr>
          <p:cNvPr id="84" name="Rectangle 83">
            <a:extLst>
              <a:ext uri="{FF2B5EF4-FFF2-40B4-BE49-F238E27FC236}">
                <a16:creationId xmlns:a16="http://schemas.microsoft.com/office/drawing/2014/main" id="{6E95EE24-2457-D4AD-26CC-AABF098A5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F44EE197-A0E3-EA4C-753B-E6E6E1E7F6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Flecha: pentágono 3">
            <a:extLst>
              <a:ext uri="{FF2B5EF4-FFF2-40B4-BE49-F238E27FC236}">
                <a16:creationId xmlns:a16="http://schemas.microsoft.com/office/drawing/2014/main" id="{91747EDF-898B-2D13-775D-111164B46091}"/>
              </a:ext>
            </a:extLst>
          </p:cNvPr>
          <p:cNvSpPr/>
          <p:nvPr/>
        </p:nvSpPr>
        <p:spPr>
          <a:xfrm>
            <a:off x="656493" y="1562099"/>
            <a:ext cx="1992922" cy="969350"/>
          </a:xfrm>
          <a:prstGeom prst="homePlat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S" b="1">
                <a:solidFill>
                  <a:srgbClr val="002060"/>
                </a:solidFill>
                <a:latin typeface="Aptos (Cuerpo) UI"/>
                <a:ea typeface="Microsoft JhengHei UI" panose="020B0604030504040204" pitchFamily="34" charset="-120"/>
              </a:rPr>
              <a:t>Proceso de recolección de datos </a:t>
            </a:r>
            <a:endParaRPr lang="es-PE">
              <a:solidFill>
                <a:srgbClr val="002060"/>
              </a:solidFill>
              <a:latin typeface="Aptos (Cuerpo) UI"/>
              <a:ea typeface="Microsoft JhengHei UI" panose="020B0604030504040204" pitchFamily="34" charset="-120"/>
            </a:endParaRPr>
          </a:p>
        </p:txBody>
      </p:sp>
      <p:sp>
        <p:nvSpPr>
          <p:cNvPr id="6" name="Flecha: pentágono 5">
            <a:extLst>
              <a:ext uri="{FF2B5EF4-FFF2-40B4-BE49-F238E27FC236}">
                <a16:creationId xmlns:a16="http://schemas.microsoft.com/office/drawing/2014/main" id="{166C47EF-CAA2-0D6F-58E9-90DCBFD31F36}"/>
              </a:ext>
            </a:extLst>
          </p:cNvPr>
          <p:cNvSpPr/>
          <p:nvPr/>
        </p:nvSpPr>
        <p:spPr>
          <a:xfrm>
            <a:off x="656492" y="4593406"/>
            <a:ext cx="1992923" cy="969350"/>
          </a:xfrm>
          <a:prstGeom prst="homePlat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S" b="1">
                <a:solidFill>
                  <a:srgbClr val="002060"/>
                </a:solidFill>
                <a:latin typeface="Aptos (Cuerpo) UI"/>
                <a:ea typeface="Microsoft JhengHei UI" panose="020B0604030504040204" pitchFamily="34" charset="-120"/>
              </a:rPr>
              <a:t>Instrumentos</a:t>
            </a:r>
            <a:r>
              <a:rPr lang="es-ES" b="1">
                <a:solidFill>
                  <a:srgbClr val="002060"/>
                </a:solidFill>
                <a:latin typeface="Microsoft JhengHei UI" panose="020B0604030504040204" pitchFamily="34" charset="-120"/>
                <a:ea typeface="Microsoft JhengHei UI" panose="020B0604030504040204" pitchFamily="34" charset="-120"/>
              </a:rPr>
              <a:t> </a:t>
            </a:r>
            <a:endParaRPr lang="es-PE">
              <a:solidFill>
                <a:srgbClr val="002060"/>
              </a:solidFill>
              <a:latin typeface="Microsoft JhengHei UI" panose="020B0604030504040204" pitchFamily="34" charset="-120"/>
              <a:ea typeface="Microsoft JhengHei UI" panose="020B0604030504040204" pitchFamily="34" charset="-120"/>
            </a:endParaRPr>
          </a:p>
        </p:txBody>
      </p:sp>
      <p:sp>
        <p:nvSpPr>
          <p:cNvPr id="18" name="Rectángulo 17">
            <a:extLst>
              <a:ext uri="{FF2B5EF4-FFF2-40B4-BE49-F238E27FC236}">
                <a16:creationId xmlns:a16="http://schemas.microsoft.com/office/drawing/2014/main" id="{EB432501-18F2-4ED1-0235-2B3F46608D58}"/>
              </a:ext>
            </a:extLst>
          </p:cNvPr>
          <p:cNvSpPr/>
          <p:nvPr/>
        </p:nvSpPr>
        <p:spPr>
          <a:xfrm>
            <a:off x="2801815" y="1458844"/>
            <a:ext cx="8733694" cy="2302211"/>
          </a:xfrm>
          <a:prstGeom prst="rect">
            <a:avLst/>
          </a:prstGeom>
          <a:ln>
            <a:prstDash val="sysDash"/>
          </a:ln>
        </p:spPr>
        <p:style>
          <a:lnRef idx="2">
            <a:schemeClr val="accent2"/>
          </a:lnRef>
          <a:fillRef idx="1">
            <a:schemeClr val="lt1"/>
          </a:fillRef>
          <a:effectRef idx="0">
            <a:schemeClr val="accent2"/>
          </a:effectRef>
          <a:fontRef idx="minor">
            <a:schemeClr val="dk1"/>
          </a:fontRef>
        </p:style>
        <p:txBody>
          <a:bodyPr rtlCol="0" anchor="ctr"/>
          <a:lstStyle/>
          <a:p>
            <a:pPr marL="285750" indent="-285750">
              <a:buFont typeface="Wingdings" panose="05000000000000000000" pitchFamily="2" charset="2"/>
              <a:buChar char="q"/>
            </a:pPr>
            <a:r>
              <a:rPr lang="es-ES" sz="1700" u="sng"/>
              <a:t>Primera etapa:</a:t>
            </a:r>
            <a:r>
              <a:rPr lang="es-ES" sz="1700"/>
              <a:t> </a:t>
            </a:r>
          </a:p>
          <a:p>
            <a:pPr marL="285750" indent="-285750">
              <a:buFont typeface="Arial" panose="020B0604020202020204" pitchFamily="34" charset="0"/>
              <a:buChar char="•"/>
            </a:pPr>
            <a:r>
              <a:rPr lang="es-ES" sz="1700"/>
              <a:t>Datos secundarios longitudinales tipo Panel del 2019-2023 de la Encuesta Nacional de Hogares (ENAHO) – del INEI.</a:t>
            </a:r>
          </a:p>
          <a:p>
            <a:pPr marL="285750" indent="-285750">
              <a:buFont typeface="Arial" panose="020B0604020202020204" pitchFamily="34" charset="0"/>
              <a:buChar char="•"/>
            </a:pPr>
            <a:r>
              <a:rPr lang="es-ES" sz="1700" i="1"/>
              <a:t>III Informe bienal sobre la realidad universitaria del año 2021</a:t>
            </a:r>
            <a:r>
              <a:rPr lang="es-ES" sz="1700"/>
              <a:t>, elaborado (SUNEDU)- </a:t>
            </a:r>
            <a:r>
              <a:rPr lang="es-ES" sz="1700" b="1" i="1"/>
              <a:t>ranking</a:t>
            </a:r>
            <a:r>
              <a:rPr lang="es-ES" sz="1700" b="1"/>
              <a:t> histórico de universidades </a:t>
            </a:r>
          </a:p>
          <a:p>
            <a:pPr marL="285750" indent="-285750">
              <a:buFont typeface="Wingdings" panose="05000000000000000000" pitchFamily="2" charset="2"/>
              <a:buChar char="q"/>
            </a:pPr>
            <a:r>
              <a:rPr lang="es-ES" sz="1700" u="sng"/>
              <a:t>Segunda etapa:  E</a:t>
            </a:r>
            <a:r>
              <a:rPr lang="es-ES" sz="1700"/>
              <a:t>ntrevistas semiestructuradas a personal directivo, estudiantes y egresados de instituciones de educación superior tecnológica, instituciones gubernamentales e investigadores sobre la temática de la investigación.</a:t>
            </a:r>
            <a:endParaRPr lang="es-ES" sz="1700" u="sng"/>
          </a:p>
        </p:txBody>
      </p:sp>
      <p:sp>
        <p:nvSpPr>
          <p:cNvPr id="7" name="Rectángulo 6">
            <a:extLst>
              <a:ext uri="{FF2B5EF4-FFF2-40B4-BE49-F238E27FC236}">
                <a16:creationId xmlns:a16="http://schemas.microsoft.com/office/drawing/2014/main" id="{C5FA923D-DBF6-9B9C-A965-3161C6BC407D}"/>
              </a:ext>
            </a:extLst>
          </p:cNvPr>
          <p:cNvSpPr/>
          <p:nvPr/>
        </p:nvSpPr>
        <p:spPr>
          <a:xfrm>
            <a:off x="2801815" y="4084023"/>
            <a:ext cx="8733693" cy="2451008"/>
          </a:xfrm>
          <a:prstGeom prst="rect">
            <a:avLst/>
          </a:prstGeom>
          <a:ln>
            <a:prstDash val="sysDash"/>
          </a:ln>
        </p:spPr>
        <p:style>
          <a:lnRef idx="2">
            <a:schemeClr val="accent2"/>
          </a:lnRef>
          <a:fillRef idx="1">
            <a:schemeClr val="lt1"/>
          </a:fillRef>
          <a:effectRef idx="0">
            <a:schemeClr val="accent2"/>
          </a:effectRef>
          <a:fontRef idx="minor">
            <a:schemeClr val="dk1"/>
          </a:fontRef>
        </p:style>
        <p:txBody>
          <a:bodyPr rtlCol="0" anchor="ctr"/>
          <a:lstStyle/>
          <a:p>
            <a:pPr marL="285750" indent="-285750">
              <a:buFont typeface="Wingdings" panose="05000000000000000000" pitchFamily="2" charset="2"/>
              <a:buChar char="q"/>
            </a:pPr>
            <a:r>
              <a:rPr lang="es-ES" sz="1700" b="1" dirty="0"/>
              <a:t>Cuantitativos: </a:t>
            </a:r>
            <a:r>
              <a:rPr lang="es-ES" sz="1700" dirty="0"/>
              <a:t>Se emplearon fuentes secundarias de la (ENAHO) – INEI.</a:t>
            </a:r>
            <a:br>
              <a:rPr lang="es-ES" sz="1700"/>
            </a:br>
            <a:r>
              <a:rPr lang="es-ES" sz="1700" i="1"/>
              <a:t>III </a:t>
            </a:r>
            <a:r>
              <a:rPr lang="es-ES" sz="1700" i="1" dirty="0"/>
              <a:t>Informe bienal sobre la realidad universitaria del año 2021 (</a:t>
            </a:r>
            <a:r>
              <a:rPr lang="es-ES" sz="1700" dirty="0"/>
              <a:t>SUNEDU). </a:t>
            </a:r>
          </a:p>
          <a:p>
            <a:endParaRPr lang="es-ES" sz="1700" dirty="0"/>
          </a:p>
          <a:p>
            <a:pPr marL="285750" indent="-285750">
              <a:buFont typeface="Wingdings" panose="05000000000000000000" pitchFamily="2" charset="2"/>
              <a:buChar char="q"/>
            </a:pPr>
            <a:r>
              <a:rPr lang="es-ES" sz="1700" b="1" dirty="0"/>
              <a:t>Cualitativo: </a:t>
            </a:r>
            <a:r>
              <a:rPr lang="es-ES" sz="1700" dirty="0"/>
              <a:t>Se utilizaron tres guías de entrevistas semiestructuradas de acuerdo con el tipo de actor entrevistado  (autoridades, representantes de instituciones, alumnos/ egresados técnicos y universitarios</a:t>
            </a:r>
            <a:r>
              <a:rPr lang="es-ES" sz="1700" i="1" dirty="0">
                <a:solidFill>
                  <a:srgbClr val="002060"/>
                </a:solidFill>
              </a:rPr>
              <a:t> ( 25 entrevistados)</a:t>
            </a:r>
            <a:endParaRPr lang="es-PE" sz="1700" i="1" dirty="0">
              <a:solidFill>
                <a:srgbClr val="002060"/>
              </a:solidFill>
            </a:endParaRPr>
          </a:p>
        </p:txBody>
      </p:sp>
    </p:spTree>
    <p:extLst>
      <p:ext uri="{BB962C8B-B14F-4D97-AF65-F5344CB8AC3E}">
        <p14:creationId xmlns:p14="http://schemas.microsoft.com/office/powerpoint/2010/main" val="1866358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9622F14-5B9B-2FD6-DF46-BE8DD744DD50}"/>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BA8AADFB-867B-ECDA-2C9E-C51EFC679D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5D790F0-3F55-078D-3269-5EC6883C4905}"/>
              </a:ext>
            </a:extLst>
          </p:cNvPr>
          <p:cNvSpPr>
            <a:spLocks noGrp="1"/>
          </p:cNvSpPr>
          <p:nvPr>
            <p:ph type="title"/>
          </p:nvPr>
        </p:nvSpPr>
        <p:spPr>
          <a:xfrm>
            <a:off x="841248" y="251312"/>
            <a:ext cx="10506456" cy="1010264"/>
          </a:xfrm>
        </p:spPr>
        <p:txBody>
          <a:bodyPr anchor="ctr">
            <a:normAutofit/>
          </a:bodyPr>
          <a:lstStyle/>
          <a:p>
            <a:r>
              <a:rPr lang="es" sz="4000" b="1">
                <a:solidFill>
                  <a:srgbClr val="002060"/>
                </a:solidFill>
                <a:latin typeface="Microsoft JhengHei UI"/>
                <a:ea typeface="Microsoft JhengHei UI"/>
              </a:rPr>
              <a:t>Metodología </a:t>
            </a:r>
            <a:endParaRPr lang="es-PE" sz="4000" b="1">
              <a:solidFill>
                <a:srgbClr val="002060"/>
              </a:solidFill>
              <a:latin typeface="Microsoft JhengHei UI"/>
              <a:ea typeface="Microsoft JhengHei UI"/>
            </a:endParaRPr>
          </a:p>
        </p:txBody>
      </p:sp>
      <p:sp>
        <p:nvSpPr>
          <p:cNvPr id="84" name="Rectangle 83">
            <a:extLst>
              <a:ext uri="{FF2B5EF4-FFF2-40B4-BE49-F238E27FC236}">
                <a16:creationId xmlns:a16="http://schemas.microsoft.com/office/drawing/2014/main" id="{C7ADA9F4-666E-483E-AE7E-737B05852B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69D94B9C-960C-90D5-FA78-29FF6321B4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 name="Flecha: pentágono 4">
            <a:extLst>
              <a:ext uri="{FF2B5EF4-FFF2-40B4-BE49-F238E27FC236}">
                <a16:creationId xmlns:a16="http://schemas.microsoft.com/office/drawing/2014/main" id="{4A1FD86B-EDED-D8ED-3905-5C8EFE279F0B}"/>
              </a:ext>
            </a:extLst>
          </p:cNvPr>
          <p:cNvSpPr/>
          <p:nvPr/>
        </p:nvSpPr>
        <p:spPr>
          <a:xfrm>
            <a:off x="1014370" y="1957812"/>
            <a:ext cx="2344616" cy="932774"/>
          </a:xfrm>
          <a:prstGeom prst="homePlat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S" b="1">
                <a:solidFill>
                  <a:srgbClr val="002060"/>
                </a:solidFill>
                <a:latin typeface="Aptos (Cuerpo) UI"/>
                <a:ea typeface="Microsoft JhengHei UI" panose="020B0604030504040204" pitchFamily="34" charset="-120"/>
              </a:rPr>
              <a:t>Evidencia empírica </a:t>
            </a:r>
            <a:endParaRPr lang="es-PE">
              <a:solidFill>
                <a:srgbClr val="002060"/>
              </a:solidFill>
              <a:latin typeface="Aptos (Cuerpo) UI"/>
              <a:ea typeface="Microsoft JhengHei UI" panose="020B0604030504040204" pitchFamily="34" charset="-120"/>
            </a:endParaRPr>
          </a:p>
        </p:txBody>
      </p:sp>
      <p:sp>
        <p:nvSpPr>
          <p:cNvPr id="7" name="Rectángulo 6">
            <a:extLst>
              <a:ext uri="{FF2B5EF4-FFF2-40B4-BE49-F238E27FC236}">
                <a16:creationId xmlns:a16="http://schemas.microsoft.com/office/drawing/2014/main" id="{F3801198-D0AC-0657-A86C-D527ABB7ACE5}"/>
              </a:ext>
            </a:extLst>
          </p:cNvPr>
          <p:cNvSpPr/>
          <p:nvPr/>
        </p:nvSpPr>
        <p:spPr>
          <a:xfrm>
            <a:off x="3358986" y="2541529"/>
            <a:ext cx="7426245" cy="749895"/>
          </a:xfrm>
          <a:prstGeom prst="rect">
            <a:avLst/>
          </a:prstGeom>
          <a:solidFill>
            <a:schemeClr val="bg1">
              <a:lumMod val="95000"/>
            </a:schemeClr>
          </a:solidFill>
          <a:ln>
            <a:noFill/>
            <a:prstDash val="sysDash"/>
          </a:ln>
        </p:spPr>
        <p:style>
          <a:lnRef idx="2">
            <a:schemeClr val="accent2"/>
          </a:lnRef>
          <a:fillRef idx="1">
            <a:schemeClr val="lt1"/>
          </a:fillRef>
          <a:effectRef idx="0">
            <a:schemeClr val="accent2"/>
          </a:effectRef>
          <a:fontRef idx="minor">
            <a:schemeClr val="dk1"/>
          </a:fontRef>
        </p:style>
        <p:txBody>
          <a:bodyPr rtlCol="0" anchor="ctr"/>
          <a:lstStyle/>
          <a:p>
            <a:pPr marL="285750" indent="-285750">
              <a:buFont typeface="Wingdings" panose="05000000000000000000" pitchFamily="2" charset="2"/>
              <a:buChar char="q"/>
            </a:pPr>
            <a:r>
              <a:rPr lang="es-ES"/>
              <a:t>La ecuación </a:t>
            </a:r>
            <a:r>
              <a:rPr lang="es-ES" err="1"/>
              <a:t>minceriana</a:t>
            </a:r>
            <a:r>
              <a:rPr lang="es-ES"/>
              <a:t> es estimada a partir de mínimos cuadrados ordinarios (MCO).</a:t>
            </a:r>
          </a:p>
        </p:txBody>
      </p:sp>
      <p:sp>
        <p:nvSpPr>
          <p:cNvPr id="3" name="Rectángulo 2">
            <a:extLst>
              <a:ext uri="{FF2B5EF4-FFF2-40B4-BE49-F238E27FC236}">
                <a16:creationId xmlns:a16="http://schemas.microsoft.com/office/drawing/2014/main" id="{87DB3FED-B0B3-C2B4-B47F-04ACE7EFDAF2}"/>
              </a:ext>
            </a:extLst>
          </p:cNvPr>
          <p:cNvSpPr/>
          <p:nvPr/>
        </p:nvSpPr>
        <p:spPr>
          <a:xfrm>
            <a:off x="3358986" y="1595393"/>
            <a:ext cx="7426245" cy="749895"/>
          </a:xfrm>
          <a:prstGeom prst="rect">
            <a:avLst/>
          </a:prstGeom>
          <a:solidFill>
            <a:schemeClr val="bg1">
              <a:lumMod val="95000"/>
            </a:schemeClr>
          </a:solidFill>
          <a:ln>
            <a:noFill/>
            <a:prstDash val="sysDash"/>
          </a:ln>
        </p:spPr>
        <p:style>
          <a:lnRef idx="2">
            <a:schemeClr val="accent2"/>
          </a:lnRef>
          <a:fillRef idx="1">
            <a:schemeClr val="lt1"/>
          </a:fillRef>
          <a:effectRef idx="0">
            <a:schemeClr val="accent2"/>
          </a:effectRef>
          <a:fontRef idx="minor">
            <a:schemeClr val="dk1"/>
          </a:fontRef>
        </p:style>
        <p:txBody>
          <a:bodyPr rtlCol="0" anchor="ctr"/>
          <a:lstStyle/>
          <a:p>
            <a:pPr marL="285750" indent="-285750">
              <a:buFont typeface="Wingdings" panose="05000000000000000000" pitchFamily="2" charset="2"/>
              <a:buChar char="q"/>
            </a:pPr>
            <a:r>
              <a:rPr lang="es-ES"/>
              <a:t>El objetivo de este apartado es realizar una estimación de los ingresos salariales de las personas con educación superior técnica y universitaria</a:t>
            </a:r>
          </a:p>
        </p:txBody>
      </p:sp>
      <mc:AlternateContent xmlns:mc="http://schemas.openxmlformats.org/markup-compatibility/2006" xmlns:a14="http://schemas.microsoft.com/office/drawing/2010/main">
        <mc:Choice Requires="a14">
          <p:sp>
            <p:nvSpPr>
              <p:cNvPr id="10" name="Rectángulo 9">
                <a:extLst>
                  <a:ext uri="{FF2B5EF4-FFF2-40B4-BE49-F238E27FC236}">
                    <a16:creationId xmlns:a16="http://schemas.microsoft.com/office/drawing/2014/main" id="{4236CDFA-F8AF-31AE-F523-8DCD60F2FA17}"/>
                  </a:ext>
                </a:extLst>
              </p:cNvPr>
              <p:cNvSpPr/>
              <p:nvPr/>
            </p:nvSpPr>
            <p:spPr>
              <a:xfrm>
                <a:off x="2796513" y="3487665"/>
                <a:ext cx="7988718" cy="749895"/>
              </a:xfrm>
              <a:prstGeom prst="rect">
                <a:avLst/>
              </a:prstGeom>
              <a:ln>
                <a:prstDash val="sysDash"/>
              </a:ln>
            </p:spPr>
            <p:style>
              <a:lnRef idx="2">
                <a:schemeClr val="accent2"/>
              </a:lnRef>
              <a:fillRef idx="1">
                <a:schemeClr val="lt1"/>
              </a:fillRef>
              <a:effectRef idx="0">
                <a:schemeClr val="accent2"/>
              </a:effectRef>
              <a:fontRef idx="minor">
                <a:schemeClr val="dk1"/>
              </a:fontRef>
            </p:style>
            <p:txBody>
              <a:bodyPr rtlCol="0" anchor="ctr"/>
              <a:lstStyle/>
              <a:p>
                <a:pPr/>
                <a14:m>
                  <m:oMathPara xmlns:m="http://schemas.openxmlformats.org/officeDocument/2006/math">
                    <m:oMathParaPr>
                      <m:jc m:val="centerGroup"/>
                    </m:oMathParaPr>
                    <m:oMath xmlns:m="http://schemas.openxmlformats.org/officeDocument/2006/math">
                      <m:r>
                        <a:rPr lang="es-ES" i="1">
                          <a:latin typeface="Cambria Math" panose="02040503050406030204" pitchFamily="18" charset="0"/>
                        </a:rPr>
                        <m:t>𝐿</m:t>
                      </m:r>
                      <m:r>
                        <a:rPr lang="es-PE" i="1">
                          <a:latin typeface="Cambria Math" panose="02040503050406030204" pitchFamily="18" charset="0"/>
                        </a:rPr>
                        <m:t>𝑛</m:t>
                      </m:r>
                      <m:d>
                        <m:dPr>
                          <m:ctrlPr>
                            <a:rPr lang="es-PE" i="1">
                              <a:latin typeface="Cambria Math" panose="02040503050406030204" pitchFamily="18" charset="0"/>
                            </a:rPr>
                          </m:ctrlPr>
                        </m:dPr>
                        <m:e>
                          <m:r>
                            <a:rPr lang="es-PE" i="1">
                              <a:latin typeface="Cambria Math" panose="02040503050406030204" pitchFamily="18" charset="0"/>
                            </a:rPr>
                            <m:t>𝑌</m:t>
                          </m:r>
                        </m:e>
                      </m:d>
                      <m:r>
                        <a:rPr lang="es-PE">
                          <a:latin typeface="Cambria Math" panose="02040503050406030204" pitchFamily="18" charset="0"/>
                        </a:rPr>
                        <m:t>=</m:t>
                      </m:r>
                      <m:sSub>
                        <m:sSubPr>
                          <m:ctrlPr>
                            <a:rPr lang="es-PE" i="1">
                              <a:latin typeface="Cambria Math" panose="02040503050406030204" pitchFamily="18" charset="0"/>
                            </a:rPr>
                          </m:ctrlPr>
                        </m:sSubPr>
                        <m:e>
                          <m:r>
                            <a:rPr lang="es-PE" i="1">
                              <a:latin typeface="Cambria Math" panose="02040503050406030204" pitchFamily="18" charset="0"/>
                            </a:rPr>
                            <m:t>𝛽</m:t>
                          </m:r>
                        </m:e>
                        <m:sub>
                          <m:r>
                            <a:rPr lang="es-PE">
                              <a:latin typeface="Cambria Math" panose="02040503050406030204" pitchFamily="18" charset="0"/>
                            </a:rPr>
                            <m:t>0</m:t>
                          </m:r>
                        </m:sub>
                      </m:sSub>
                      <m:r>
                        <a:rPr lang="es-PE">
                          <a:latin typeface="Cambria Math" panose="02040503050406030204" pitchFamily="18" charset="0"/>
                        </a:rPr>
                        <m:t>+</m:t>
                      </m:r>
                      <m:sSub>
                        <m:sSubPr>
                          <m:ctrlPr>
                            <a:rPr lang="es-PE" i="1">
                              <a:latin typeface="Cambria Math" panose="02040503050406030204" pitchFamily="18" charset="0"/>
                            </a:rPr>
                          </m:ctrlPr>
                        </m:sSubPr>
                        <m:e>
                          <m:r>
                            <a:rPr lang="es-PE" i="1">
                              <a:latin typeface="Cambria Math" panose="02040503050406030204" pitchFamily="18" charset="0"/>
                            </a:rPr>
                            <m:t>𝛽</m:t>
                          </m:r>
                        </m:e>
                        <m:sub>
                          <m:r>
                            <a:rPr lang="es-PE">
                              <a:latin typeface="Cambria Math" panose="02040503050406030204" pitchFamily="18" charset="0"/>
                            </a:rPr>
                            <m:t>1</m:t>
                          </m:r>
                        </m:sub>
                      </m:sSub>
                      <m:sSub>
                        <m:sSubPr>
                          <m:ctrlPr>
                            <a:rPr lang="es-PE" i="1">
                              <a:latin typeface="Cambria Math" panose="02040503050406030204" pitchFamily="18" charset="0"/>
                            </a:rPr>
                          </m:ctrlPr>
                        </m:sSubPr>
                        <m:e>
                          <m:r>
                            <a:rPr lang="es-PE" i="1">
                              <a:latin typeface="Cambria Math" panose="02040503050406030204" pitchFamily="18" charset="0"/>
                            </a:rPr>
                            <m:t>𝑁𝑖𝑣𝑒𝑙</m:t>
                          </m:r>
                        </m:e>
                        <m:sub>
                          <m:r>
                            <a:rPr lang="es-PE" i="1">
                              <a:latin typeface="Cambria Math" panose="02040503050406030204" pitchFamily="18" charset="0"/>
                            </a:rPr>
                            <m:t>𝑖𝑡</m:t>
                          </m:r>
                        </m:sub>
                      </m:sSub>
                      <m:r>
                        <a:rPr lang="es-PE">
                          <a:latin typeface="Cambria Math" panose="02040503050406030204" pitchFamily="18" charset="0"/>
                        </a:rPr>
                        <m:t>+ </m:t>
                      </m:r>
                      <m:sSub>
                        <m:sSubPr>
                          <m:ctrlPr>
                            <a:rPr lang="es-PE" i="1">
                              <a:latin typeface="Cambria Math" panose="02040503050406030204" pitchFamily="18" charset="0"/>
                            </a:rPr>
                          </m:ctrlPr>
                        </m:sSubPr>
                        <m:e>
                          <m:r>
                            <a:rPr lang="es-PE" i="1">
                              <a:latin typeface="Cambria Math" panose="02040503050406030204" pitchFamily="18" charset="0"/>
                            </a:rPr>
                            <m:t>𝛽</m:t>
                          </m:r>
                        </m:e>
                        <m:sub>
                          <m:r>
                            <a:rPr lang="es-PE">
                              <a:latin typeface="Cambria Math" panose="02040503050406030204" pitchFamily="18" charset="0"/>
                            </a:rPr>
                            <m:t>2</m:t>
                          </m:r>
                        </m:sub>
                      </m:sSub>
                      <m:sSub>
                        <m:sSubPr>
                          <m:ctrlPr>
                            <a:rPr lang="es-PE" i="1">
                              <a:latin typeface="Cambria Math" panose="02040503050406030204" pitchFamily="18" charset="0"/>
                            </a:rPr>
                          </m:ctrlPr>
                        </m:sSubPr>
                        <m:e>
                          <m:r>
                            <a:rPr lang="es-PE" i="1">
                              <a:latin typeface="Cambria Math" panose="02040503050406030204" pitchFamily="18" charset="0"/>
                            </a:rPr>
                            <m:t>𝐶𝑎𝑟𝑐𝑡</m:t>
                          </m:r>
                        </m:e>
                        <m:sub>
                          <m:r>
                            <a:rPr lang="es-PE" i="1">
                              <a:latin typeface="Cambria Math" panose="02040503050406030204" pitchFamily="18" charset="0"/>
                            </a:rPr>
                            <m:t>𝑖𝑡</m:t>
                          </m:r>
                        </m:sub>
                      </m:sSub>
                      <m:r>
                        <a:rPr lang="es-PE">
                          <a:latin typeface="Cambria Math" panose="02040503050406030204" pitchFamily="18" charset="0"/>
                        </a:rPr>
                        <m:t>+</m:t>
                      </m:r>
                      <m:sSub>
                        <m:sSubPr>
                          <m:ctrlPr>
                            <a:rPr lang="es-PE" i="1">
                              <a:latin typeface="Cambria Math" panose="02040503050406030204" pitchFamily="18" charset="0"/>
                            </a:rPr>
                          </m:ctrlPr>
                        </m:sSubPr>
                        <m:e>
                          <m:r>
                            <a:rPr lang="es-PE" i="1">
                              <a:latin typeface="Cambria Math" panose="02040503050406030204" pitchFamily="18" charset="0"/>
                            </a:rPr>
                            <m:t>𝛽</m:t>
                          </m:r>
                        </m:e>
                        <m:sub>
                          <m:r>
                            <a:rPr lang="es-PE">
                              <a:latin typeface="Cambria Math" panose="02040503050406030204" pitchFamily="18" charset="0"/>
                            </a:rPr>
                            <m:t>3</m:t>
                          </m:r>
                        </m:sub>
                      </m:sSub>
                      <m:sSub>
                        <m:sSubPr>
                          <m:ctrlPr>
                            <a:rPr lang="es-PE" i="1">
                              <a:latin typeface="Cambria Math" panose="02040503050406030204" pitchFamily="18" charset="0"/>
                            </a:rPr>
                          </m:ctrlPr>
                        </m:sSubPr>
                        <m:e>
                          <m:r>
                            <a:rPr lang="es-PE" i="1">
                              <a:latin typeface="Cambria Math" panose="02040503050406030204" pitchFamily="18" charset="0"/>
                            </a:rPr>
                            <m:t>𝐶𝑗𝑒𝑓</m:t>
                          </m:r>
                        </m:e>
                        <m:sub>
                          <m:r>
                            <a:rPr lang="es-PE" i="1">
                              <a:latin typeface="Cambria Math" panose="02040503050406030204" pitchFamily="18" charset="0"/>
                            </a:rPr>
                            <m:t>𝑖𝑡</m:t>
                          </m:r>
                        </m:sub>
                      </m:sSub>
                      <m:r>
                        <a:rPr lang="es-PE">
                          <a:latin typeface="Cambria Math" panose="02040503050406030204" pitchFamily="18" charset="0"/>
                        </a:rPr>
                        <m:t>+</m:t>
                      </m:r>
                      <m:sSub>
                        <m:sSubPr>
                          <m:ctrlPr>
                            <a:rPr lang="es-PE" i="1">
                              <a:latin typeface="Cambria Math" panose="02040503050406030204" pitchFamily="18" charset="0"/>
                            </a:rPr>
                          </m:ctrlPr>
                        </m:sSubPr>
                        <m:e>
                          <m:r>
                            <a:rPr lang="es-PE" i="1">
                              <a:latin typeface="Cambria Math" panose="02040503050406030204" pitchFamily="18" charset="0"/>
                            </a:rPr>
                            <m:t>𝛽</m:t>
                          </m:r>
                        </m:e>
                        <m:sub>
                          <m:r>
                            <a:rPr lang="es-PE">
                              <a:latin typeface="Cambria Math" panose="02040503050406030204" pitchFamily="18" charset="0"/>
                            </a:rPr>
                            <m:t>4</m:t>
                          </m:r>
                        </m:sub>
                      </m:sSub>
                      <m:sSub>
                        <m:sSubPr>
                          <m:ctrlPr>
                            <a:rPr lang="es-PE" i="1">
                              <a:latin typeface="Cambria Math" panose="02040503050406030204" pitchFamily="18" charset="0"/>
                            </a:rPr>
                          </m:ctrlPr>
                        </m:sSubPr>
                        <m:e>
                          <m:r>
                            <a:rPr lang="es-PE" i="1">
                              <a:latin typeface="Cambria Math" panose="02040503050406030204" pitchFamily="18" charset="0"/>
                            </a:rPr>
                            <m:t>𝑆h𝑜𝑔</m:t>
                          </m:r>
                        </m:e>
                        <m:sub>
                          <m:r>
                            <a:rPr lang="es-PE" i="1">
                              <a:latin typeface="Cambria Math" panose="02040503050406030204" pitchFamily="18" charset="0"/>
                            </a:rPr>
                            <m:t>𝑖𝑡</m:t>
                          </m:r>
                        </m:sub>
                      </m:sSub>
                      <m:r>
                        <a:rPr lang="es-PE">
                          <a:latin typeface="Cambria Math" panose="02040503050406030204" pitchFamily="18" charset="0"/>
                        </a:rPr>
                        <m:t>+</m:t>
                      </m:r>
                      <m:sSub>
                        <m:sSubPr>
                          <m:ctrlPr>
                            <a:rPr lang="es-PE" i="1">
                              <a:latin typeface="Cambria Math" panose="02040503050406030204" pitchFamily="18" charset="0"/>
                            </a:rPr>
                          </m:ctrlPr>
                        </m:sSubPr>
                        <m:e>
                          <m:r>
                            <a:rPr lang="es-PE" i="1">
                              <a:latin typeface="Cambria Math" panose="02040503050406030204" pitchFamily="18" charset="0"/>
                            </a:rPr>
                            <m:t>𝛽</m:t>
                          </m:r>
                        </m:e>
                        <m:sub>
                          <m:r>
                            <a:rPr lang="es-PE">
                              <a:latin typeface="Cambria Math" panose="02040503050406030204" pitchFamily="18" charset="0"/>
                            </a:rPr>
                            <m:t>5</m:t>
                          </m:r>
                        </m:sub>
                      </m:sSub>
                      <m:sSub>
                        <m:sSubPr>
                          <m:ctrlPr>
                            <a:rPr lang="es-PE" i="1">
                              <a:latin typeface="Cambria Math" panose="02040503050406030204" pitchFamily="18" charset="0"/>
                            </a:rPr>
                          </m:ctrlPr>
                        </m:sSubPr>
                        <m:e>
                          <m:r>
                            <a:rPr lang="es-PE" i="1">
                              <a:latin typeface="Cambria Math" panose="02040503050406030204" pitchFamily="18" charset="0"/>
                            </a:rPr>
                            <m:t>𝐶𝑠𝑜𝑐</m:t>
                          </m:r>
                        </m:e>
                        <m:sub>
                          <m:r>
                            <a:rPr lang="es-PE" i="1">
                              <a:latin typeface="Cambria Math" panose="02040503050406030204" pitchFamily="18" charset="0"/>
                            </a:rPr>
                            <m:t>𝑖𝑡</m:t>
                          </m:r>
                        </m:sub>
                      </m:sSub>
                      <m:r>
                        <a:rPr lang="es-PE">
                          <a:latin typeface="Cambria Math" panose="02040503050406030204" pitchFamily="18" charset="0"/>
                        </a:rPr>
                        <m:t>+</m:t>
                      </m:r>
                      <m:r>
                        <a:rPr lang="es-PE" i="1">
                          <a:latin typeface="Cambria Math" panose="02040503050406030204" pitchFamily="18" charset="0"/>
                        </a:rPr>
                        <m:t>𝜀</m:t>
                      </m:r>
                    </m:oMath>
                  </m:oMathPara>
                </a14:m>
                <a:endParaRPr lang="es-PE"/>
              </a:p>
            </p:txBody>
          </p:sp>
        </mc:Choice>
        <mc:Fallback xmlns="">
          <p:sp>
            <p:nvSpPr>
              <p:cNvPr id="10" name="Rectángulo 9">
                <a:extLst>
                  <a:ext uri="{FF2B5EF4-FFF2-40B4-BE49-F238E27FC236}">
                    <a16:creationId xmlns:a16="http://schemas.microsoft.com/office/drawing/2014/main" id="{4236CDFA-F8AF-31AE-F523-8DCD60F2FA17}"/>
                  </a:ext>
                </a:extLst>
              </p:cNvPr>
              <p:cNvSpPr>
                <a:spLocks noRot="1" noChangeAspect="1" noMove="1" noResize="1" noEditPoints="1" noAdjustHandles="1" noChangeArrowheads="1" noChangeShapeType="1" noTextEdit="1"/>
              </p:cNvSpPr>
              <p:nvPr/>
            </p:nvSpPr>
            <p:spPr>
              <a:xfrm>
                <a:off x="2796513" y="3487665"/>
                <a:ext cx="7988718" cy="749895"/>
              </a:xfrm>
              <a:prstGeom prst="rect">
                <a:avLst/>
              </a:prstGeom>
              <a:blipFill>
                <a:blip r:embed="rId2"/>
                <a:stretch>
                  <a:fillRect/>
                </a:stretch>
              </a:blipFill>
              <a:ln>
                <a:prstDash val="sysDash"/>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Rectángulo 10">
                <a:extLst>
                  <a:ext uri="{FF2B5EF4-FFF2-40B4-BE49-F238E27FC236}">
                    <a16:creationId xmlns:a16="http://schemas.microsoft.com/office/drawing/2014/main" id="{FB245EE5-C3F6-DE01-261F-B8C17382E055}"/>
                  </a:ext>
                </a:extLst>
              </p:cNvPr>
              <p:cNvSpPr/>
              <p:nvPr/>
            </p:nvSpPr>
            <p:spPr>
              <a:xfrm>
                <a:off x="2796513" y="4433801"/>
                <a:ext cx="7988718" cy="2093975"/>
              </a:xfrm>
              <a:prstGeom prst="rect">
                <a:avLst/>
              </a:prstGeom>
              <a:ln>
                <a:prstDash val="sysDash"/>
              </a:ln>
            </p:spPr>
            <p:style>
              <a:lnRef idx="2">
                <a:schemeClr val="accent2"/>
              </a:lnRef>
              <a:fillRef idx="1">
                <a:schemeClr val="lt1"/>
              </a:fillRef>
              <a:effectRef idx="0">
                <a:schemeClr val="accent2"/>
              </a:effectRef>
              <a:fontRef idx="minor">
                <a:schemeClr val="dk1"/>
              </a:fontRef>
            </p:style>
            <p:txBody>
              <a:bodyPr rtlCol="0" anchor="ctr"/>
              <a:lstStyle/>
              <a:p>
                <a:pPr marL="285750" indent="-285750">
                  <a:buFont typeface="Wingdings" panose="05000000000000000000" pitchFamily="2" charset="2"/>
                  <a:buChar char="q"/>
                </a:pPr>
                <a:r>
                  <a:rPr lang="es-ES"/>
                  <a:t>Donde:</a:t>
                </a:r>
              </a:p>
              <a:p>
                <a14:m>
                  <m:oMath xmlns:m="http://schemas.openxmlformats.org/officeDocument/2006/math">
                    <m:r>
                      <a:rPr lang="es-ES" i="1">
                        <a:latin typeface="Cambria Math" panose="02040503050406030204" pitchFamily="18" charset="0"/>
                      </a:rPr>
                      <m:t>𝐿𝑛</m:t>
                    </m:r>
                    <m:d>
                      <m:dPr>
                        <m:ctrlPr>
                          <a:rPr lang="es-PE" i="1">
                            <a:latin typeface="Cambria Math" panose="02040503050406030204" pitchFamily="18" charset="0"/>
                          </a:rPr>
                        </m:ctrlPr>
                      </m:dPr>
                      <m:e>
                        <m:r>
                          <a:rPr lang="es-ES" i="1">
                            <a:latin typeface="Cambria Math" panose="02040503050406030204" pitchFamily="18" charset="0"/>
                          </a:rPr>
                          <m:t>𝑌</m:t>
                        </m:r>
                      </m:e>
                    </m:d>
                  </m:oMath>
                </a14:m>
                <a:r>
                  <a:rPr lang="es-ES"/>
                  <a:t> es el logaritmo de los ingresos salariales del individuo</a:t>
                </a:r>
              </a:p>
              <a:p>
                <a14:m>
                  <m:oMath xmlns:m="http://schemas.openxmlformats.org/officeDocument/2006/math">
                    <m:r>
                      <a:rPr lang="es-ES" b="0" i="1" smtClean="0">
                        <a:latin typeface="Cambria Math" panose="02040503050406030204" pitchFamily="18" charset="0"/>
                      </a:rPr>
                      <m:t>𝑁</m:t>
                    </m:r>
                    <m:r>
                      <a:rPr lang="es-ES" i="1">
                        <a:latin typeface="Cambria Math" panose="02040503050406030204" pitchFamily="18" charset="0"/>
                      </a:rPr>
                      <m:t>𝑖𝑣𝑒𝑙</m:t>
                    </m:r>
                  </m:oMath>
                </a14:m>
                <a:r>
                  <a:rPr lang="es-ES"/>
                  <a:t> es el nivel educativo alcanzado por el individuo</a:t>
                </a:r>
              </a:p>
              <a:p>
                <a14:m>
                  <m:oMath xmlns:m="http://schemas.openxmlformats.org/officeDocument/2006/math">
                    <m:r>
                      <a:rPr lang="es-ES" b="0" i="1" smtClean="0">
                        <a:latin typeface="Cambria Math" panose="02040503050406030204" pitchFamily="18" charset="0"/>
                      </a:rPr>
                      <m:t>𝐶</m:t>
                    </m:r>
                    <m:r>
                      <a:rPr lang="es-ES" i="1">
                        <a:latin typeface="Cambria Math" panose="02040503050406030204" pitchFamily="18" charset="0"/>
                      </a:rPr>
                      <m:t>𝑎𝑟𝑐𝑡</m:t>
                    </m:r>
                  </m:oMath>
                </a14:m>
                <a:r>
                  <a:rPr lang="es-ES"/>
                  <a:t> son las características individuales, tales como sexo, edad, estado civil.</a:t>
                </a:r>
              </a:p>
              <a:p>
                <a14:m>
                  <m:oMath xmlns:m="http://schemas.openxmlformats.org/officeDocument/2006/math">
                    <m:r>
                      <a:rPr lang="es-ES" i="1">
                        <a:latin typeface="Cambria Math" panose="02040503050406030204" pitchFamily="18" charset="0"/>
                      </a:rPr>
                      <m:t>𝑆h𝑜𝑔</m:t>
                    </m:r>
                  </m:oMath>
                </a14:m>
                <a:r>
                  <a:rPr lang="es-ES"/>
                  <a:t> son los servicios con los que cuenta la vivienda</a:t>
                </a:r>
              </a:p>
              <a:p>
                <a14:m>
                  <m:oMath xmlns:m="http://schemas.openxmlformats.org/officeDocument/2006/math">
                    <m:r>
                      <a:rPr lang="es-ES" i="1">
                        <a:latin typeface="Cambria Math" panose="02040503050406030204" pitchFamily="18" charset="0"/>
                      </a:rPr>
                      <m:t>𝐶𝑠𝑜𝑐</m:t>
                    </m:r>
                  </m:oMath>
                </a14:m>
                <a:r>
                  <a:rPr lang="es-ES"/>
                  <a:t> son las características sociales, como estrato y pobreza</a:t>
                </a:r>
              </a:p>
              <a:p>
                <a:r>
                  <a:rPr lang="es-ES"/>
                  <a:t>ε es el término de error </a:t>
                </a:r>
              </a:p>
            </p:txBody>
          </p:sp>
        </mc:Choice>
        <mc:Fallback xmlns="">
          <p:sp>
            <p:nvSpPr>
              <p:cNvPr id="11" name="Rectángulo 10">
                <a:extLst>
                  <a:ext uri="{FF2B5EF4-FFF2-40B4-BE49-F238E27FC236}">
                    <a16:creationId xmlns:a16="http://schemas.microsoft.com/office/drawing/2014/main" id="{FB245EE5-C3F6-DE01-261F-B8C17382E055}"/>
                  </a:ext>
                </a:extLst>
              </p:cNvPr>
              <p:cNvSpPr>
                <a:spLocks noRot="1" noChangeAspect="1" noMove="1" noResize="1" noEditPoints="1" noAdjustHandles="1" noChangeArrowheads="1" noChangeShapeType="1" noTextEdit="1"/>
              </p:cNvSpPr>
              <p:nvPr/>
            </p:nvSpPr>
            <p:spPr>
              <a:xfrm>
                <a:off x="2796513" y="4433801"/>
                <a:ext cx="7988718" cy="2093975"/>
              </a:xfrm>
              <a:prstGeom prst="rect">
                <a:avLst/>
              </a:prstGeom>
              <a:blipFill>
                <a:blip r:embed="rId3"/>
                <a:stretch>
                  <a:fillRect l="-609" b="-2017"/>
                </a:stretch>
              </a:blipFill>
              <a:ln>
                <a:prstDash val="sysDash"/>
              </a:ln>
            </p:spPr>
            <p:txBody>
              <a:bodyPr/>
              <a:lstStyle/>
              <a:p>
                <a:r>
                  <a:rPr lang="en-US">
                    <a:noFill/>
                  </a:rPr>
                  <a:t> </a:t>
                </a:r>
              </a:p>
            </p:txBody>
          </p:sp>
        </mc:Fallback>
      </mc:AlternateContent>
    </p:spTree>
    <p:extLst>
      <p:ext uri="{BB962C8B-B14F-4D97-AF65-F5344CB8AC3E}">
        <p14:creationId xmlns:p14="http://schemas.microsoft.com/office/powerpoint/2010/main" val="796070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E0C81DC-4F40-61A2-96BA-3EADA587AAE9}"/>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7E02A3FA-631D-FF28-2940-12AE8E3F62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28E59B5-03E7-BD68-2447-12A467BAF488}"/>
              </a:ext>
            </a:extLst>
          </p:cNvPr>
          <p:cNvSpPr>
            <a:spLocks noGrp="1"/>
          </p:cNvSpPr>
          <p:nvPr>
            <p:ph type="title"/>
          </p:nvPr>
        </p:nvSpPr>
        <p:spPr>
          <a:xfrm>
            <a:off x="841247" y="251312"/>
            <a:ext cx="10647367" cy="1010264"/>
          </a:xfrm>
        </p:spPr>
        <p:txBody>
          <a:bodyPr anchor="ctr">
            <a:normAutofit fontScale="90000"/>
          </a:bodyPr>
          <a:lstStyle/>
          <a:p>
            <a:r>
              <a:rPr lang="es" b="1" dirty="0">
                <a:solidFill>
                  <a:srgbClr val="002060"/>
                </a:solidFill>
                <a:latin typeface="Microsoft JhengHei UI"/>
                <a:ea typeface="Microsoft JhengHei UI"/>
              </a:rPr>
              <a:t>Resultados: </a:t>
            </a:r>
            <a:r>
              <a:rPr lang="es" sz="2800" b="1" dirty="0">
                <a:solidFill>
                  <a:srgbClr val="002060"/>
                </a:solidFill>
                <a:latin typeface="Microsoft JhengHei UI" panose="020B0604030504040204" pitchFamily="34" charset="-120"/>
                <a:ea typeface="Microsoft JhengHei UI" panose="020B0604030504040204" pitchFamily="34" charset="-120"/>
              </a:rPr>
              <a:t>Institutos de Educación </a:t>
            </a:r>
            <a:r>
              <a:rPr lang="es" sz="2800" b="1" dirty="0">
                <a:solidFill>
                  <a:srgbClr val="002060"/>
                </a:solidFill>
                <a:latin typeface="Microsoft JhengHei UI"/>
                <a:ea typeface="Microsoft JhengHei UI"/>
              </a:rPr>
              <a:t>Superior Tecnológico </a:t>
            </a:r>
            <a:endParaRPr lang="es-PE" sz="2800" dirty="0">
              <a:latin typeface="Microsoft JhengHei UI"/>
              <a:ea typeface="Microsoft JhengHei UI"/>
            </a:endParaRPr>
          </a:p>
        </p:txBody>
      </p:sp>
      <p:sp>
        <p:nvSpPr>
          <p:cNvPr id="84" name="Rectangle 83">
            <a:extLst>
              <a:ext uri="{FF2B5EF4-FFF2-40B4-BE49-F238E27FC236}">
                <a16:creationId xmlns:a16="http://schemas.microsoft.com/office/drawing/2014/main" id="{D17D3763-6692-642F-BE8C-903C158E46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7B3C6E19-1465-ED38-25C2-DEE106D5A0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0" name="CuadroTexto 9">
            <a:extLst>
              <a:ext uri="{FF2B5EF4-FFF2-40B4-BE49-F238E27FC236}">
                <a16:creationId xmlns:a16="http://schemas.microsoft.com/office/drawing/2014/main" id="{822FA0AE-9885-103E-C443-B3DEC6972762}"/>
              </a:ext>
            </a:extLst>
          </p:cNvPr>
          <p:cNvSpPr txBox="1"/>
          <p:nvPr/>
        </p:nvSpPr>
        <p:spPr>
          <a:xfrm>
            <a:off x="1176950" y="1399151"/>
            <a:ext cx="8718611" cy="338554"/>
          </a:xfrm>
          <a:prstGeom prst="rect">
            <a:avLst/>
          </a:prstGeom>
          <a:noFill/>
        </p:spPr>
        <p:txBody>
          <a:bodyPr wrap="square">
            <a:spAutoFit/>
          </a:bodyPr>
          <a:lstStyle/>
          <a:p>
            <a:pPr algn="ctr"/>
            <a:r>
              <a:rPr lang="es-ES" sz="1600" dirty="0">
                <a:effectLst/>
                <a:latin typeface="Times New Roman" panose="02020603050405020304" pitchFamily="18" charset="0"/>
                <a:ea typeface="Times New Roman" panose="02020603050405020304" pitchFamily="18" charset="0"/>
              </a:rPr>
              <a:t>Cantidad de institutos con licenciamiento </a:t>
            </a:r>
            <a:r>
              <a:rPr lang="es-ES" sz="1600" dirty="0">
                <a:latin typeface="Times New Roman" panose="02020603050405020304" pitchFamily="18" charset="0"/>
                <a:ea typeface="Times New Roman" panose="02020603050405020304" pitchFamily="18" charset="0"/>
              </a:rPr>
              <a:t>según </a:t>
            </a:r>
            <a:r>
              <a:rPr lang="es-ES" sz="1600" dirty="0">
                <a:effectLst/>
                <a:latin typeface="Times New Roman" panose="02020603050405020304" pitchFamily="18" charset="0"/>
                <a:ea typeface="Times New Roman" panose="02020603050405020304" pitchFamily="18" charset="0"/>
              </a:rPr>
              <a:t>tipo de gestión por departamento  </a:t>
            </a:r>
            <a:endParaRPr lang="es-PE" sz="1600" dirty="0"/>
          </a:p>
        </p:txBody>
      </p:sp>
      <p:sp>
        <p:nvSpPr>
          <p:cNvPr id="15" name="CuadroTexto 14">
            <a:extLst>
              <a:ext uri="{FF2B5EF4-FFF2-40B4-BE49-F238E27FC236}">
                <a16:creationId xmlns:a16="http://schemas.microsoft.com/office/drawing/2014/main" id="{CEB4C052-3D92-14D8-3D4F-521BF407EF95}"/>
              </a:ext>
            </a:extLst>
          </p:cNvPr>
          <p:cNvSpPr txBox="1"/>
          <p:nvPr/>
        </p:nvSpPr>
        <p:spPr>
          <a:xfrm>
            <a:off x="1563232" y="6298536"/>
            <a:ext cx="6357918" cy="523220"/>
          </a:xfrm>
          <a:prstGeom prst="rect">
            <a:avLst/>
          </a:prstGeom>
          <a:noFill/>
        </p:spPr>
        <p:txBody>
          <a:bodyPr wrap="square">
            <a:spAutoFit/>
          </a:bodyPr>
          <a:lstStyle/>
          <a:p>
            <a:r>
              <a:rPr lang="es-ES" sz="1400" dirty="0">
                <a:effectLst/>
                <a:latin typeface="Times New Roman" panose="02020603050405020304" pitchFamily="18" charset="0"/>
                <a:ea typeface="Times New Roman" panose="02020603050405020304" pitchFamily="18" charset="0"/>
              </a:rPr>
              <a:t>Nota: Elaboración a partir del Portal de Ministerio de Educación</a:t>
            </a:r>
          </a:p>
          <a:p>
            <a:r>
              <a:rPr lang="es-ES" sz="1400" dirty="0">
                <a:latin typeface="Times New Roman" panose="02020603050405020304" pitchFamily="18" charset="0"/>
                <a:ea typeface="Times New Roman" panose="02020603050405020304" pitchFamily="18" charset="0"/>
              </a:rPr>
              <a:t>Fecha de corte: junio 2025</a:t>
            </a:r>
            <a:r>
              <a:rPr lang="es-ES" sz="1400" dirty="0">
                <a:effectLst/>
                <a:latin typeface="Times New Roman" panose="02020603050405020304" pitchFamily="18" charset="0"/>
                <a:ea typeface="Times New Roman" panose="02020603050405020304" pitchFamily="18" charset="0"/>
              </a:rPr>
              <a:t> </a:t>
            </a:r>
          </a:p>
        </p:txBody>
      </p:sp>
      <p:sp>
        <p:nvSpPr>
          <p:cNvPr id="16" name="Rectángulo 15">
            <a:extLst>
              <a:ext uri="{FF2B5EF4-FFF2-40B4-BE49-F238E27FC236}">
                <a16:creationId xmlns:a16="http://schemas.microsoft.com/office/drawing/2014/main" id="{1880D383-CBED-78C3-630D-D5FD25FAD41A}"/>
              </a:ext>
            </a:extLst>
          </p:cNvPr>
          <p:cNvSpPr/>
          <p:nvPr/>
        </p:nvSpPr>
        <p:spPr>
          <a:xfrm>
            <a:off x="9846458" y="1898440"/>
            <a:ext cx="1781196" cy="868435"/>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r>
              <a:rPr lang="es-ES" sz="1400" b="1" dirty="0"/>
              <a:t>Total: 185</a:t>
            </a:r>
          </a:p>
          <a:p>
            <a:r>
              <a:rPr lang="es-ES" sz="1400" b="1" dirty="0"/>
              <a:t>IST</a:t>
            </a:r>
          </a:p>
          <a:p>
            <a:pPr marL="285750" indent="-285750">
              <a:buFont typeface="Arial" panose="020B0604020202020204" pitchFamily="34" charset="0"/>
              <a:buChar char="•"/>
            </a:pPr>
            <a:r>
              <a:rPr lang="es-ES" sz="1400" dirty="0"/>
              <a:t>Privadas(140)</a:t>
            </a:r>
          </a:p>
          <a:p>
            <a:pPr marL="285750" indent="-285750">
              <a:buFont typeface="Arial" panose="020B0604020202020204" pitchFamily="34" charset="0"/>
              <a:buChar char="•"/>
            </a:pPr>
            <a:r>
              <a:rPr lang="es-ES" sz="1400" dirty="0"/>
              <a:t>Públicas (30)</a:t>
            </a:r>
          </a:p>
        </p:txBody>
      </p:sp>
      <p:sp>
        <p:nvSpPr>
          <p:cNvPr id="17" name="Rectángulo 16">
            <a:extLst>
              <a:ext uri="{FF2B5EF4-FFF2-40B4-BE49-F238E27FC236}">
                <a16:creationId xmlns:a16="http://schemas.microsoft.com/office/drawing/2014/main" id="{1DD6985A-5B3E-FCB9-4FC0-01CDAB462FBD}"/>
              </a:ext>
            </a:extLst>
          </p:cNvPr>
          <p:cNvSpPr/>
          <p:nvPr/>
        </p:nvSpPr>
        <p:spPr>
          <a:xfrm>
            <a:off x="9846458" y="2831945"/>
            <a:ext cx="1781196" cy="868435"/>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marL="285750" indent="-285750">
              <a:buFont typeface="Arial" panose="020B0604020202020204" pitchFamily="34" charset="0"/>
              <a:buChar char="•"/>
            </a:pPr>
            <a:r>
              <a:rPr lang="es-ES" sz="1400" b="1" dirty="0"/>
              <a:t>EEST  15 </a:t>
            </a:r>
            <a:r>
              <a:rPr lang="es-ES" sz="1400" dirty="0"/>
              <a:t>(Lima, Ayacucho, Cusco, Junín)</a:t>
            </a:r>
            <a:endParaRPr lang="es-PE" sz="1400" dirty="0"/>
          </a:p>
        </p:txBody>
      </p:sp>
      <p:graphicFrame>
        <p:nvGraphicFramePr>
          <p:cNvPr id="18" name="Gráfico 17">
            <a:extLst>
              <a:ext uri="{FF2B5EF4-FFF2-40B4-BE49-F238E27FC236}">
                <a16:creationId xmlns:a16="http://schemas.microsoft.com/office/drawing/2014/main" id="{7004A580-00BF-4F24-BC89-06447A520988}"/>
              </a:ext>
            </a:extLst>
          </p:cNvPr>
          <p:cNvGraphicFramePr>
            <a:graphicFrameLocks/>
          </p:cNvGraphicFramePr>
          <p:nvPr>
            <p:extLst>
              <p:ext uri="{D42A27DB-BD31-4B8C-83A1-F6EECF244321}">
                <p14:modId xmlns:p14="http://schemas.microsoft.com/office/powerpoint/2010/main" val="1050679445"/>
              </p:ext>
            </p:extLst>
          </p:nvPr>
        </p:nvGraphicFramePr>
        <p:xfrm>
          <a:off x="1367073" y="1968217"/>
          <a:ext cx="8718610" cy="409980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11055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018FD6F-21FB-80E2-DD4B-0954BCF5A426}"/>
            </a:ext>
          </a:extLst>
        </p:cNvPr>
        <p:cNvGrpSpPr/>
        <p:nvPr/>
      </p:nvGrpSpPr>
      <p:grpSpPr>
        <a:xfrm>
          <a:off x="0" y="0"/>
          <a:ext cx="0" cy="0"/>
          <a:chOff x="0" y="0"/>
          <a:chExt cx="0" cy="0"/>
        </a:xfrm>
      </p:grpSpPr>
      <p:sp useBgFill="1">
        <p:nvSpPr>
          <p:cNvPr id="82" name="Rectangle 81">
            <a:extLst>
              <a:ext uri="{FF2B5EF4-FFF2-40B4-BE49-F238E27FC236}">
                <a16:creationId xmlns:a16="http://schemas.microsoft.com/office/drawing/2014/main" id="{BAE13B91-C80D-F750-99EC-BE57D6BD75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24C8111F-9662-0FA5-7691-70527B24A14C}"/>
              </a:ext>
            </a:extLst>
          </p:cNvPr>
          <p:cNvSpPr>
            <a:spLocks noGrp="1"/>
          </p:cNvSpPr>
          <p:nvPr>
            <p:ph type="title"/>
          </p:nvPr>
        </p:nvSpPr>
        <p:spPr>
          <a:xfrm>
            <a:off x="906779" y="251303"/>
            <a:ext cx="10710789" cy="1010264"/>
          </a:xfrm>
        </p:spPr>
        <p:txBody>
          <a:bodyPr anchor="ctr">
            <a:normAutofit/>
          </a:bodyPr>
          <a:lstStyle/>
          <a:p>
            <a:r>
              <a:rPr lang="es" sz="4000" b="1" dirty="0">
                <a:solidFill>
                  <a:srgbClr val="002060"/>
                </a:solidFill>
                <a:latin typeface="Microsoft JhengHei UI" panose="020B0604030504040204" pitchFamily="34" charset="-120"/>
                <a:ea typeface="Microsoft JhengHei UI" panose="020B0604030504040204" pitchFamily="34" charset="-120"/>
              </a:rPr>
              <a:t>Resultados: </a:t>
            </a:r>
            <a:r>
              <a:rPr lang="es" sz="2500" b="1" dirty="0">
                <a:solidFill>
                  <a:srgbClr val="002060"/>
                </a:solidFill>
                <a:latin typeface="Microsoft JhengHei UI" panose="020B0604030504040204" pitchFamily="34" charset="-120"/>
                <a:ea typeface="Microsoft JhengHei UI" panose="020B0604030504040204" pitchFamily="34" charset="-120"/>
              </a:rPr>
              <a:t>Perfil de los estudiantes </a:t>
            </a:r>
            <a:endParaRPr lang="es-PE" sz="2500" dirty="0"/>
          </a:p>
        </p:txBody>
      </p:sp>
      <p:sp>
        <p:nvSpPr>
          <p:cNvPr id="84" name="Rectangle 83">
            <a:extLst>
              <a:ext uri="{FF2B5EF4-FFF2-40B4-BE49-F238E27FC236}">
                <a16:creationId xmlns:a16="http://schemas.microsoft.com/office/drawing/2014/main" id="{8B3EB54F-4E90-9EA6-632C-889E45081C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Rectangle 85">
            <a:extLst>
              <a:ext uri="{FF2B5EF4-FFF2-40B4-BE49-F238E27FC236}">
                <a16:creationId xmlns:a16="http://schemas.microsoft.com/office/drawing/2014/main" id="{5AE25882-A561-9BC3-9CA5-7DBD00CB95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5" name="Rectángulo 4">
            <a:extLst>
              <a:ext uri="{FF2B5EF4-FFF2-40B4-BE49-F238E27FC236}">
                <a16:creationId xmlns:a16="http://schemas.microsoft.com/office/drawing/2014/main" id="{4F317660-78BB-91AB-D1CF-257C4247A278}"/>
              </a:ext>
            </a:extLst>
          </p:cNvPr>
          <p:cNvSpPr/>
          <p:nvPr/>
        </p:nvSpPr>
        <p:spPr>
          <a:xfrm>
            <a:off x="558140" y="1567735"/>
            <a:ext cx="3986565" cy="5038961"/>
          </a:xfrm>
          <a:prstGeom prst="rect">
            <a:avLst/>
          </a:prstGeom>
          <a:solidFill>
            <a:schemeClr val="bg1">
              <a:lumMod val="95000"/>
            </a:schemeClr>
          </a:solidFill>
          <a:ln>
            <a:noFill/>
            <a:prstDash val="sysDash"/>
          </a:ln>
        </p:spPr>
        <p:style>
          <a:lnRef idx="2">
            <a:schemeClr val="accent2"/>
          </a:lnRef>
          <a:fillRef idx="1">
            <a:schemeClr val="lt1"/>
          </a:fillRef>
          <a:effectRef idx="0">
            <a:schemeClr val="accent2"/>
          </a:effectRef>
          <a:fontRef idx="minor">
            <a:schemeClr val="dk1"/>
          </a:fontRef>
        </p:style>
        <p:txBody>
          <a:bodyPr rtlCol="0" anchor="ctr"/>
          <a:lstStyle/>
          <a:p>
            <a:pPr marL="285750" indent="-285750" algn="just">
              <a:buFont typeface="Wingdings" panose="05000000000000000000" pitchFamily="2" charset="2"/>
              <a:buChar char="q"/>
            </a:pPr>
            <a:r>
              <a:rPr lang="es-ES" dirty="0"/>
              <a:t>El 53 % de los estudiantes de IST son mujeres </a:t>
            </a:r>
          </a:p>
          <a:p>
            <a:pPr marL="285750" indent="-285750" algn="just">
              <a:buFont typeface="Wingdings" panose="05000000000000000000" pitchFamily="2" charset="2"/>
              <a:buChar char="q"/>
            </a:pPr>
            <a:r>
              <a:rPr lang="es-ES" dirty="0"/>
              <a:t> El 91 %  de los estudiantes de IST tiene idioma materno castellano y el 9 % lengua originaria. </a:t>
            </a:r>
          </a:p>
          <a:p>
            <a:pPr marL="285750" indent="-285750" algn="just">
              <a:buFont typeface="Wingdings" panose="05000000000000000000" pitchFamily="2" charset="2"/>
              <a:buChar char="q"/>
            </a:pPr>
            <a:r>
              <a:rPr lang="es-ES" dirty="0"/>
              <a:t> Nivel educativo de los jefes de familia de los estudiantes de IST 76% tienen estudios  hasta nivel secundario, 16% no universitario, 4% universitario.  </a:t>
            </a:r>
          </a:p>
          <a:p>
            <a:pPr marL="285750" indent="-285750" algn="just">
              <a:buFont typeface="Wingdings" panose="05000000000000000000" pitchFamily="2" charset="2"/>
              <a:buChar char="q"/>
            </a:pPr>
            <a:r>
              <a:rPr lang="es-ES" dirty="0"/>
              <a:t>Mientras que el nivel educativo de los jefes de familias de los estudiantes de universitarios, el 49% tienen estudios hasta nivel secundario, 21% estudios no universitarios y el  23% estudios superiores universitarios </a:t>
            </a:r>
          </a:p>
        </p:txBody>
      </p:sp>
      <p:graphicFrame>
        <p:nvGraphicFramePr>
          <p:cNvPr id="10" name="Objeto 9">
            <a:extLst>
              <a:ext uri="{FF2B5EF4-FFF2-40B4-BE49-F238E27FC236}">
                <a16:creationId xmlns:a16="http://schemas.microsoft.com/office/drawing/2014/main" id="{12352672-D035-893A-FFDC-BD3A14FA0E6E}"/>
              </a:ext>
            </a:extLst>
          </p:cNvPr>
          <p:cNvGraphicFramePr>
            <a:graphicFrameLocks noChangeAspect="1"/>
          </p:cNvGraphicFramePr>
          <p:nvPr>
            <p:extLst>
              <p:ext uri="{D42A27DB-BD31-4B8C-83A1-F6EECF244321}">
                <p14:modId xmlns:p14="http://schemas.microsoft.com/office/powerpoint/2010/main" val="2899725309"/>
              </p:ext>
            </p:extLst>
          </p:nvPr>
        </p:nvGraphicFramePr>
        <p:xfrm>
          <a:off x="5385953" y="2136403"/>
          <a:ext cx="5961751" cy="3107708"/>
        </p:xfrm>
        <a:graphic>
          <a:graphicData uri="http://schemas.openxmlformats.org/presentationml/2006/ole">
            <mc:AlternateContent xmlns:mc="http://schemas.openxmlformats.org/markup-compatibility/2006">
              <mc:Choice xmlns:v="urn:schemas-microsoft-com:vml" Requires="v">
                <p:oleObj name="Document" r:id="rId2" imgW="5734672" imgH="2801561" progId="Word.Document.12">
                  <p:embed/>
                </p:oleObj>
              </mc:Choice>
              <mc:Fallback>
                <p:oleObj name="Document" r:id="rId2" imgW="5734672" imgH="2801561" progId="Word.Document.12">
                  <p:embed/>
                  <p:pic>
                    <p:nvPicPr>
                      <p:cNvPr id="10" name="Objeto 9">
                        <a:extLst>
                          <a:ext uri="{FF2B5EF4-FFF2-40B4-BE49-F238E27FC236}">
                            <a16:creationId xmlns:a16="http://schemas.microsoft.com/office/drawing/2014/main" id="{12352672-D035-893A-FFDC-BD3A14FA0E6E}"/>
                          </a:ext>
                        </a:extLst>
                      </p:cNvPr>
                      <p:cNvPicPr/>
                      <p:nvPr/>
                    </p:nvPicPr>
                    <p:blipFill>
                      <a:blip r:embed="rId3"/>
                      <a:stretch>
                        <a:fillRect/>
                      </a:stretch>
                    </p:blipFill>
                    <p:spPr>
                      <a:xfrm>
                        <a:off x="5385953" y="2136403"/>
                        <a:ext cx="5961751" cy="3107708"/>
                      </a:xfrm>
                      <a:prstGeom prst="rect">
                        <a:avLst/>
                      </a:prstGeom>
                    </p:spPr>
                  </p:pic>
                </p:oleObj>
              </mc:Fallback>
            </mc:AlternateContent>
          </a:graphicData>
        </a:graphic>
      </p:graphicFrame>
      <p:sp>
        <p:nvSpPr>
          <p:cNvPr id="4" name="CuadroTexto 3">
            <a:extLst>
              <a:ext uri="{FF2B5EF4-FFF2-40B4-BE49-F238E27FC236}">
                <a16:creationId xmlns:a16="http://schemas.microsoft.com/office/drawing/2014/main" id="{3531D7DB-000A-D134-ADB0-7B6F214202A2}"/>
              </a:ext>
            </a:extLst>
          </p:cNvPr>
          <p:cNvSpPr txBox="1"/>
          <p:nvPr/>
        </p:nvSpPr>
        <p:spPr>
          <a:xfrm>
            <a:off x="5079280" y="5290885"/>
            <a:ext cx="6096000" cy="335926"/>
          </a:xfrm>
          <a:prstGeom prst="rect">
            <a:avLst/>
          </a:prstGeom>
          <a:noFill/>
        </p:spPr>
        <p:txBody>
          <a:bodyPr wrap="square">
            <a:spAutoFit/>
          </a:bodyPr>
          <a:lstStyle/>
          <a:p>
            <a:pPr algn="just">
              <a:lnSpc>
                <a:spcPct val="150000"/>
              </a:lnSpc>
              <a:spcAft>
                <a:spcPts val="1000"/>
              </a:spcAft>
              <a:buNone/>
            </a:pPr>
            <a:r>
              <a:rPr lang="es-ES" sz="1200" i="1" dirty="0">
                <a:effectLst/>
                <a:latin typeface="Times New Roman" panose="02020603050405020304" pitchFamily="18" charset="0"/>
                <a:ea typeface="Times New Roman" panose="02020603050405020304" pitchFamily="18" charset="0"/>
              </a:rPr>
              <a:t>Nota:</a:t>
            </a:r>
            <a:r>
              <a:rPr lang="es-ES" sz="1200" dirty="0">
                <a:effectLst/>
                <a:latin typeface="Times New Roman" panose="02020603050405020304" pitchFamily="18" charset="0"/>
                <a:ea typeface="Times New Roman" panose="02020603050405020304" pitchFamily="18" charset="0"/>
              </a:rPr>
              <a:t> Elaboración propia a partir de la Encuesta Nacional de Hogares (ENAHO) 2019-2023</a:t>
            </a:r>
            <a:endParaRPr lang="es-PE" sz="1200" dirty="0">
              <a:effectLst/>
              <a:latin typeface="Arial" panose="020B0604020202020204" pitchFamily="34" charset="0"/>
              <a:ea typeface="Arial" panose="020B0604020202020204" pitchFamily="34" charset="0"/>
            </a:endParaRPr>
          </a:p>
        </p:txBody>
      </p:sp>
      <p:sp>
        <p:nvSpPr>
          <p:cNvPr id="7" name="CuadroTexto 6">
            <a:extLst>
              <a:ext uri="{FF2B5EF4-FFF2-40B4-BE49-F238E27FC236}">
                <a16:creationId xmlns:a16="http://schemas.microsoft.com/office/drawing/2014/main" id="{BE16866F-7F77-5977-674E-4D6781F88801}"/>
              </a:ext>
            </a:extLst>
          </p:cNvPr>
          <p:cNvSpPr txBox="1"/>
          <p:nvPr/>
        </p:nvSpPr>
        <p:spPr>
          <a:xfrm>
            <a:off x="4772866" y="1613889"/>
            <a:ext cx="6708828" cy="307777"/>
          </a:xfrm>
          <a:prstGeom prst="rect">
            <a:avLst/>
          </a:prstGeom>
          <a:noFill/>
        </p:spPr>
        <p:txBody>
          <a:bodyPr wrap="square">
            <a:spAutoFit/>
          </a:bodyPr>
          <a:lstStyle/>
          <a:p>
            <a:pPr algn="ctr"/>
            <a:r>
              <a:rPr lang="es-ES" sz="1400" b="1">
                <a:effectLst/>
                <a:latin typeface="Times New Roman" panose="02020603050405020304" pitchFamily="18" charset="0"/>
                <a:ea typeface="Times New Roman" panose="02020603050405020304" pitchFamily="18" charset="0"/>
              </a:rPr>
              <a:t>Nivel de pobreza de los estudiantes de educación superior técnica y universitaria (%) </a:t>
            </a:r>
            <a:endParaRPr lang="es-PE" sz="1400" b="1"/>
          </a:p>
        </p:txBody>
      </p:sp>
    </p:spTree>
    <p:extLst>
      <p:ext uri="{BB962C8B-B14F-4D97-AF65-F5344CB8AC3E}">
        <p14:creationId xmlns:p14="http://schemas.microsoft.com/office/powerpoint/2010/main" val="2965074333"/>
      </p:ext>
    </p:extLst>
  </p:cSld>
  <p:clrMapOvr>
    <a:masterClrMapping/>
  </p:clrMapOvr>
</p:sld>
</file>

<file path=ppt/theme/theme1.xml><?xml version="1.0" encoding="utf-8"?>
<a:theme xmlns:a="http://schemas.openxmlformats.org/drawingml/2006/main" name="Office Theme">
  <a:themeElements>
    <a:clrScheme name="Violet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Tema d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202</TotalTime>
  <Words>2718</Words>
  <Application>Microsoft Office PowerPoint</Application>
  <PresentationFormat>Panorámica</PresentationFormat>
  <Paragraphs>115</Paragraphs>
  <Slides>18</Slides>
  <Notes>0</Notes>
  <HiddenSlides>0</HiddenSlides>
  <MMClips>0</MMClips>
  <ScaleCrop>false</ScaleCrop>
  <HeadingPairs>
    <vt:vector size="8" baseType="variant">
      <vt:variant>
        <vt:lpstr>Fuentes usadas</vt:lpstr>
      </vt:variant>
      <vt:variant>
        <vt:i4>10</vt:i4>
      </vt:variant>
      <vt:variant>
        <vt:lpstr>Tema</vt:lpstr>
      </vt:variant>
      <vt:variant>
        <vt:i4>1</vt:i4>
      </vt:variant>
      <vt:variant>
        <vt:lpstr>Servidores OLE incrustados</vt:lpstr>
      </vt:variant>
      <vt:variant>
        <vt:i4>1</vt:i4>
      </vt:variant>
      <vt:variant>
        <vt:lpstr>Títulos de diapositiva</vt:lpstr>
      </vt:variant>
      <vt:variant>
        <vt:i4>18</vt:i4>
      </vt:variant>
    </vt:vector>
  </HeadingPairs>
  <TitlesOfParts>
    <vt:vector size="30" baseType="lpstr">
      <vt:lpstr>Microsoft JhengHei UI</vt:lpstr>
      <vt:lpstr>Aptos</vt:lpstr>
      <vt:lpstr>Aptos (Cuerpo)</vt:lpstr>
      <vt:lpstr>Aptos (Cuerpo) UI</vt:lpstr>
      <vt:lpstr>Aptos Display</vt:lpstr>
      <vt:lpstr>Arial</vt:lpstr>
      <vt:lpstr>Calibri</vt:lpstr>
      <vt:lpstr>Cambria Math</vt:lpstr>
      <vt:lpstr>Times New Roman</vt:lpstr>
      <vt:lpstr>Wingdings</vt:lpstr>
      <vt:lpstr>Office Theme</vt:lpstr>
      <vt:lpstr>Document</vt:lpstr>
      <vt:lpstr>Educación superior técnica en el Perú: ¿Una oportunidad para los jóvenes?</vt:lpstr>
      <vt:lpstr>Introducción</vt:lpstr>
      <vt:lpstr>Políticas publicas sobre educación</vt:lpstr>
      <vt:lpstr>Pregunta y objetivos  de la investigación</vt:lpstr>
      <vt:lpstr>Metodología </vt:lpstr>
      <vt:lpstr>Metodología </vt:lpstr>
      <vt:lpstr>Metodología </vt:lpstr>
      <vt:lpstr>Resultados: Institutos de Educación Superior Tecnológico </vt:lpstr>
      <vt:lpstr>Resultados: Perfil de los estudiantes </vt:lpstr>
      <vt:lpstr>Resultados: Estimación de ingresos salariales respecto al nivel       educativo </vt:lpstr>
      <vt:lpstr>Resultados: Estimación de ingresos salariales respecto al nivel       educativo </vt:lpstr>
      <vt:lpstr>Resultados: Estimación de ingresos salariales respecto al nivel       educativo </vt:lpstr>
      <vt:lpstr>Resultados: Entrevistas</vt:lpstr>
      <vt:lpstr>Resultados: Entrevistas</vt:lpstr>
      <vt:lpstr>Conclusiones</vt:lpstr>
      <vt:lpstr>Conclusiones</vt:lpstr>
      <vt:lpstr>Recomendaciones </vt:lpstr>
      <vt:lpstr>Bibliografía referencial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Francesca Paredes</dc:creator>
  <cp:lastModifiedBy>Francesca Paredes</cp:lastModifiedBy>
  <cp:revision>1</cp:revision>
  <dcterms:created xsi:type="dcterms:W3CDTF">2025-10-22T22:28:22Z</dcterms:created>
  <dcterms:modified xsi:type="dcterms:W3CDTF">2025-11-10T15:39:14Z</dcterms:modified>
</cp:coreProperties>
</file>