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5"/>
  </p:notesMasterIdLst>
  <p:sldIdLst>
    <p:sldId id="257" r:id="rId5"/>
    <p:sldId id="265" r:id="rId6"/>
    <p:sldId id="261" r:id="rId7"/>
    <p:sldId id="258" r:id="rId8"/>
    <p:sldId id="321" r:id="rId9"/>
    <p:sldId id="260" r:id="rId10"/>
    <p:sldId id="320" r:id="rId11"/>
    <p:sldId id="259" r:id="rId12"/>
    <p:sldId id="264" r:id="rId13"/>
    <p:sldId id="319" r:id="rId14"/>
    <p:sldId id="262" r:id="rId15"/>
    <p:sldId id="318" r:id="rId16"/>
    <p:sldId id="269" r:id="rId17"/>
    <p:sldId id="273" r:id="rId18"/>
    <p:sldId id="274" r:id="rId19"/>
    <p:sldId id="323" r:id="rId20"/>
    <p:sldId id="324" r:id="rId21"/>
    <p:sldId id="325" r:id="rId22"/>
    <p:sldId id="326" r:id="rId23"/>
    <p:sldId id="285" r:id="rId24"/>
  </p:sldIdLst>
  <p:sldSz cx="12192000" cy="6858000"/>
  <p:notesSz cx="6858000" cy="9144000"/>
  <p:embeddedFontLst>
    <p:embeddedFont>
      <p:font typeface="Panton SemiBold" panose="00000700000000000000" charset="0"/>
      <p:regular r:id="rId26"/>
      <p:bold r:id="rId27"/>
      <p:italic r:id="rId28"/>
      <p:boldItalic r:id="rId29"/>
    </p:embeddedFont>
    <p:embeddedFont>
      <p:font typeface="Panton Bold" panose="020B0604020202020204" charset="0"/>
      <p:bold r:id="rId30"/>
      <p:italic r:id="rId31"/>
      <p:boldItalic r:id="rId32"/>
    </p:embeddedFont>
    <p:embeddedFont>
      <p:font typeface="Panton Light" panose="00000400000000000000" charset="0"/>
      <p:regular r:id="rId33"/>
      <p:italic r:id="rId34"/>
    </p:embeddedFont>
    <p:embeddedFont>
      <p:font typeface="Panton" panose="020B0604020202020204" charset="0"/>
      <p:bold r:id="rId35"/>
      <p:italic r:id="rId36"/>
      <p:boldItalic r:id="rId37"/>
    </p:embeddedFont>
    <p:embeddedFont>
      <p:font typeface="Panton ExtraBold" panose="00000900000000000000" charset="0"/>
      <p:bold r:id="rId38"/>
      <p:italic r:id="rId39"/>
      <p:boldItalic r:id="rId40"/>
    </p:embeddedFont>
    <p:embeddedFont>
      <p:font typeface="Panton ExtraLight" panose="00000300000000000000" charset="0"/>
      <p:regular r:id="rId41"/>
      <p:italic r:id="rId42"/>
    </p:embeddedFont>
    <p:embeddedFont>
      <p:font typeface="Panton  SemiBold" panose="020B0604020202020204" charset="0"/>
      <p:bold r:id="rId43"/>
      <p:italic r:id="rId44"/>
      <p:boldItalic r:id="rId45"/>
    </p:embeddedFont>
    <p:embeddedFont>
      <p:font typeface="Calibri Light" panose="020F0302020204030204" pitchFamily="34" charset="0"/>
      <p:regular r:id="rId46"/>
      <p:italic r:id="rId47"/>
    </p:embeddedFont>
    <p:embeddedFont>
      <p:font typeface="Calibri" panose="020F0502020204030204" pitchFamily="34" charset="0"/>
      <p:regular r:id="rId48"/>
      <p:bold r:id="rId49"/>
      <p:italic r:id="rId50"/>
      <p:boldItalic r:id="rId51"/>
    </p:embeddedFont>
  </p:embeddedFontLst>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4ED7"/>
    <a:srgbClr val="0EB5E8"/>
    <a:srgbClr val="F59D24"/>
    <a:srgbClr val="E728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58"/>
    <p:restoredTop sz="94694"/>
  </p:normalViewPr>
  <p:slideViewPr>
    <p:cSldViewPr snapToGrid="0">
      <p:cViewPr varScale="1">
        <p:scale>
          <a:sx n="108" d="100"/>
          <a:sy n="108" d="100"/>
        </p:scale>
        <p:origin x="588" y="108"/>
      </p:cViewPr>
      <p:guideLst/>
    </p:cSldViewPr>
  </p:slid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766D0-4E9A-1043-A286-57868EECAE0F}" type="datetimeFigureOut">
              <a:rPr lang="es-PE" smtClean="0"/>
              <a:t>30/04/2026</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F3141-B20E-3F4F-9401-82C396C2AF6A}" type="slidenum">
              <a:rPr lang="es-PE" smtClean="0"/>
              <a:t>‹Nº›</a:t>
            </a:fld>
            <a:endParaRPr lang="es-PE"/>
          </a:p>
        </p:txBody>
      </p:sp>
    </p:spTree>
    <p:extLst>
      <p:ext uri="{BB962C8B-B14F-4D97-AF65-F5344CB8AC3E}">
        <p14:creationId xmlns:p14="http://schemas.microsoft.com/office/powerpoint/2010/main" val="9696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225140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16</a:t>
            </a:fld>
            <a:endParaRPr lang="es-PE"/>
          </a:p>
        </p:txBody>
      </p:sp>
    </p:spTree>
    <p:extLst>
      <p:ext uri="{BB962C8B-B14F-4D97-AF65-F5344CB8AC3E}">
        <p14:creationId xmlns:p14="http://schemas.microsoft.com/office/powerpoint/2010/main" val="366105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17</a:t>
            </a:fld>
            <a:endParaRPr lang="es-PE"/>
          </a:p>
        </p:txBody>
      </p:sp>
    </p:spTree>
    <p:extLst>
      <p:ext uri="{BB962C8B-B14F-4D97-AF65-F5344CB8AC3E}">
        <p14:creationId xmlns:p14="http://schemas.microsoft.com/office/powerpoint/2010/main" val="21592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19</a:t>
            </a:fld>
            <a:endParaRPr lang="es-PE"/>
          </a:p>
        </p:txBody>
      </p:sp>
    </p:spTree>
    <p:extLst>
      <p:ext uri="{BB962C8B-B14F-4D97-AF65-F5344CB8AC3E}">
        <p14:creationId xmlns:p14="http://schemas.microsoft.com/office/powerpoint/2010/main" val="516889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346599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2</a:t>
            </a:fld>
            <a:endParaRPr lang="es-PE"/>
          </a:p>
        </p:txBody>
      </p:sp>
    </p:spTree>
    <p:extLst>
      <p:ext uri="{BB962C8B-B14F-4D97-AF65-F5344CB8AC3E}">
        <p14:creationId xmlns:p14="http://schemas.microsoft.com/office/powerpoint/2010/main" val="479098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3</a:t>
            </a:fld>
            <a:endParaRPr lang="es-PE"/>
          </a:p>
        </p:txBody>
      </p:sp>
    </p:spTree>
    <p:extLst>
      <p:ext uri="{BB962C8B-B14F-4D97-AF65-F5344CB8AC3E}">
        <p14:creationId xmlns:p14="http://schemas.microsoft.com/office/powerpoint/2010/main" val="2122252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6</a:t>
            </a:fld>
            <a:endParaRPr lang="es-PE"/>
          </a:p>
        </p:txBody>
      </p:sp>
    </p:spTree>
    <p:extLst>
      <p:ext uri="{BB962C8B-B14F-4D97-AF65-F5344CB8AC3E}">
        <p14:creationId xmlns:p14="http://schemas.microsoft.com/office/powerpoint/2010/main" val="3736069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7</a:t>
            </a:fld>
            <a:endParaRPr lang="es-PE"/>
          </a:p>
        </p:txBody>
      </p:sp>
    </p:spTree>
    <p:extLst>
      <p:ext uri="{BB962C8B-B14F-4D97-AF65-F5344CB8AC3E}">
        <p14:creationId xmlns:p14="http://schemas.microsoft.com/office/powerpoint/2010/main" val="643698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2941379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9</a:t>
            </a:fld>
            <a:endParaRPr lang="es-PE"/>
          </a:p>
        </p:txBody>
      </p:sp>
    </p:spTree>
    <p:extLst>
      <p:ext uri="{BB962C8B-B14F-4D97-AF65-F5344CB8AC3E}">
        <p14:creationId xmlns:p14="http://schemas.microsoft.com/office/powerpoint/2010/main" val="377704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93468-B16D-3D3C-AFDA-912825F6031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0337F4-00B9-C801-C0EF-2A67FDA9899D}"/>
              </a:ext>
            </a:extLst>
          </p:cNvPr>
          <p:cNvSpPr>
            <a:spLocks noGrp="1" noRot="1" noChangeAspect="1"/>
          </p:cNvSpPr>
          <p:nvPr>
            <p:ph type="sldImg"/>
          </p:nvPr>
        </p:nvSpPr>
        <p:spPr>
          <a:xfrm>
            <a:off x="381000" y="685800"/>
            <a:ext cx="6096000" cy="3429000"/>
          </a:xfrm>
        </p:spPr>
      </p:sp>
      <p:sp>
        <p:nvSpPr>
          <p:cNvPr id="3" name="Marcador de notas 2">
            <a:extLst>
              <a:ext uri="{FF2B5EF4-FFF2-40B4-BE49-F238E27FC236}">
                <a16:creationId xmlns:a16="http://schemas.microsoft.com/office/drawing/2014/main" id="{18FACED6-967F-71C1-59FD-4E549EF1B780}"/>
              </a:ext>
            </a:extLst>
          </p:cNvPr>
          <p:cNvSpPr>
            <a:spLocks noGrp="1"/>
          </p:cNvSpPr>
          <p:nvPr>
            <p:ph type="body" idx="1"/>
          </p:nvPr>
        </p:nvSpPr>
        <p:spPr/>
        <p:txBody>
          <a:bodyPr/>
          <a:lstStyle/>
          <a:p>
            <a:endParaRPr lang="es-PE" dirty="0"/>
          </a:p>
        </p:txBody>
      </p:sp>
    </p:spTree>
    <p:extLst>
      <p:ext uri="{BB962C8B-B14F-4D97-AF65-F5344CB8AC3E}">
        <p14:creationId xmlns:p14="http://schemas.microsoft.com/office/powerpoint/2010/main" val="352475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A38F3141-B20E-3F4F-9401-82C396C2AF6A}" type="slidenum">
              <a:rPr lang="es-PE" smtClean="0"/>
              <a:t>14</a:t>
            </a:fld>
            <a:endParaRPr lang="es-PE"/>
          </a:p>
        </p:txBody>
      </p:sp>
    </p:spTree>
    <p:extLst>
      <p:ext uri="{BB962C8B-B14F-4D97-AF65-F5344CB8AC3E}">
        <p14:creationId xmlns:p14="http://schemas.microsoft.com/office/powerpoint/2010/main" val="528850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CE0FA0-5DFD-69E5-2293-D342B440116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PE"/>
          </a:p>
        </p:txBody>
      </p:sp>
      <p:sp>
        <p:nvSpPr>
          <p:cNvPr id="3" name="Subtítulo 2">
            <a:extLst>
              <a:ext uri="{FF2B5EF4-FFF2-40B4-BE49-F238E27FC236}">
                <a16:creationId xmlns:a16="http://schemas.microsoft.com/office/drawing/2014/main" id="{81A57FFD-359F-593E-0F62-0195EC97C5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PE"/>
          </a:p>
        </p:txBody>
      </p:sp>
      <p:sp>
        <p:nvSpPr>
          <p:cNvPr id="4" name="Marcador de fecha 3">
            <a:extLst>
              <a:ext uri="{FF2B5EF4-FFF2-40B4-BE49-F238E27FC236}">
                <a16:creationId xmlns:a16="http://schemas.microsoft.com/office/drawing/2014/main" id="{8FD03BF6-A127-2B54-88AC-0554B8589FC7}"/>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5" name="Marcador de pie de página 4">
            <a:extLst>
              <a:ext uri="{FF2B5EF4-FFF2-40B4-BE49-F238E27FC236}">
                <a16:creationId xmlns:a16="http://schemas.microsoft.com/office/drawing/2014/main" id="{60B6E0C0-B94E-3365-0FCB-89BDB15E2C5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4BD89681-97F0-FF78-62AA-DE7C6A68588D}"/>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1035217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FA64B5-6042-E6CA-05AA-D804F0D29EB7}"/>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52EEFC6D-CB9B-D1DD-CD6D-8B498F21A5E5}"/>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65476AE8-3701-4040-2E8E-205D85131690}"/>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5" name="Marcador de pie de página 4">
            <a:extLst>
              <a:ext uri="{FF2B5EF4-FFF2-40B4-BE49-F238E27FC236}">
                <a16:creationId xmlns:a16="http://schemas.microsoft.com/office/drawing/2014/main" id="{D5E57B19-287C-AA92-B20F-9934A11E31A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2982A8F2-DE60-42A7-7005-BE0BADF74FC3}"/>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1899592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A2C70E-3DEF-9BF7-C533-18235A69A26B}"/>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PE"/>
          </a:p>
        </p:txBody>
      </p:sp>
      <p:sp>
        <p:nvSpPr>
          <p:cNvPr id="3" name="Marcador de texto vertical 2">
            <a:extLst>
              <a:ext uri="{FF2B5EF4-FFF2-40B4-BE49-F238E27FC236}">
                <a16:creationId xmlns:a16="http://schemas.microsoft.com/office/drawing/2014/main" id="{73266BDE-2B37-A1B0-7017-02F03572D2E7}"/>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010BF066-F9B5-38A1-9125-C85A27108556}"/>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5" name="Marcador de pie de página 4">
            <a:extLst>
              <a:ext uri="{FF2B5EF4-FFF2-40B4-BE49-F238E27FC236}">
                <a16:creationId xmlns:a16="http://schemas.microsoft.com/office/drawing/2014/main" id="{FE33D326-CBB5-CCD9-D757-325826FB525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A21EC4F6-596E-04D8-2E5D-E16721572AB4}"/>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3496394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603250" y="539750"/>
            <a:ext cx="10985500" cy="717476"/>
          </a:xfrm>
          <a:prstGeom prst="rect">
            <a:avLst/>
          </a:prstGeom>
        </p:spPr>
        <p:txBody>
          <a:bodyPr/>
          <a:lstStyle/>
          <a:p>
            <a:r>
              <a:t>Texto del título</a:t>
            </a:r>
          </a:p>
        </p:txBody>
      </p:sp>
      <p:sp>
        <p:nvSpPr>
          <p:cNvPr id="12" name="Nivel de texto 1…"/>
          <p:cNvSpPr txBox="1">
            <a:spLocks noGrp="1"/>
          </p:cNvSpPr>
          <p:nvPr>
            <p:ph type="body" sz="quarter" idx="1"/>
          </p:nvPr>
        </p:nvSpPr>
        <p:spPr>
          <a:xfrm>
            <a:off x="603250" y="1186480"/>
            <a:ext cx="10985500" cy="467391"/>
          </a:xfrm>
          <a:prstGeom prst="rect">
            <a:avLst/>
          </a:prstGeom>
        </p:spPr>
        <p:txBody>
          <a:bodyPr lIns="45699" tIns="45699" rIns="45699" bIns="45699"/>
          <a:lstStyle>
            <a:lvl1pPr marL="0" indent="114300">
              <a:lnSpc>
                <a:spcPct val="100000"/>
              </a:lnSpc>
              <a:spcBef>
                <a:spcPts val="0"/>
              </a:spcBef>
              <a:buClrTx/>
              <a:buSzTx/>
              <a:buFontTx/>
              <a:buNone/>
              <a:defRPr sz="2750" b="1"/>
            </a:lvl1pPr>
            <a:lvl2pPr indent="-329088">
              <a:lnSpc>
                <a:spcPct val="100000"/>
              </a:lnSpc>
              <a:spcBef>
                <a:spcPts val="0"/>
              </a:spcBef>
              <a:buClrTx/>
              <a:buSzPts val="5500"/>
              <a:buFontTx/>
              <a:defRPr sz="2750" b="1"/>
            </a:lvl2pPr>
            <a:lvl3pPr indent="-329088">
              <a:lnSpc>
                <a:spcPct val="100000"/>
              </a:lnSpc>
              <a:spcBef>
                <a:spcPts val="0"/>
              </a:spcBef>
              <a:buClrTx/>
              <a:buSzPts val="5500"/>
              <a:buFontTx/>
              <a:defRPr sz="2750" b="1"/>
            </a:lvl3pPr>
            <a:lvl4pPr indent="-329088">
              <a:lnSpc>
                <a:spcPct val="100000"/>
              </a:lnSpc>
              <a:spcBef>
                <a:spcPts val="0"/>
              </a:spcBef>
              <a:buClrTx/>
              <a:buSzPts val="5500"/>
              <a:buFontTx/>
              <a:defRPr sz="2750" b="1"/>
            </a:lvl4pPr>
            <a:lvl5pPr indent="-329088">
              <a:lnSpc>
                <a:spcPct val="100000"/>
              </a:lnSpc>
              <a:spcBef>
                <a:spcPts val="0"/>
              </a:spcBef>
              <a:buClrTx/>
              <a:buSzPts val="5500"/>
              <a:buFontTx/>
              <a:defRPr sz="2750" b="1"/>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xfrm>
            <a:off x="6092876" y="6330194"/>
            <a:ext cx="429800" cy="397606"/>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3236178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ítulo">
    <p:spTree>
      <p:nvGrpSpPr>
        <p:cNvPr id="1" name=""/>
        <p:cNvGrpSpPr/>
        <p:nvPr/>
      </p:nvGrpSpPr>
      <p:grpSpPr>
        <a:xfrm>
          <a:off x="0" y="0"/>
          <a:ext cx="0" cy="0"/>
          <a:chOff x="0" y="0"/>
          <a:chExt cx="0" cy="0"/>
        </a:xfrm>
      </p:grpSpPr>
      <p:sp>
        <p:nvSpPr>
          <p:cNvPr id="20" name="Nivel de texto 1…"/>
          <p:cNvSpPr txBox="1">
            <a:spLocks noGrp="1"/>
          </p:cNvSpPr>
          <p:nvPr>
            <p:ph type="body" sz="quarter" idx="1"/>
          </p:nvPr>
        </p:nvSpPr>
        <p:spPr>
          <a:xfrm>
            <a:off x="600670" y="5929931"/>
            <a:ext cx="10985503" cy="318491"/>
          </a:xfrm>
          <a:prstGeom prst="rect">
            <a:avLst/>
          </a:prstGeom>
        </p:spPr>
        <p:txBody>
          <a:bodyPr lIns="45699" tIns="45699" rIns="45699" bIns="45699"/>
          <a:lstStyle>
            <a:lvl1pPr marL="0" indent="114300">
              <a:lnSpc>
                <a:spcPct val="100000"/>
              </a:lnSpc>
              <a:spcBef>
                <a:spcPts val="0"/>
              </a:spcBef>
              <a:buClrTx/>
              <a:buSzTx/>
              <a:buFontTx/>
              <a:buNone/>
              <a:defRPr sz="1400">
                <a:latin typeface="Panton"/>
                <a:ea typeface="Panton"/>
                <a:cs typeface="Panton"/>
                <a:sym typeface="Panton"/>
              </a:defRPr>
            </a:lvl1pPr>
            <a:lvl2pPr marL="626104" indent="-254819">
              <a:lnSpc>
                <a:spcPct val="100000"/>
              </a:lnSpc>
              <a:spcBef>
                <a:spcPts val="0"/>
              </a:spcBef>
              <a:buClrTx/>
              <a:buSzPts val="2800"/>
              <a:buFontTx/>
              <a:defRPr sz="1400">
                <a:latin typeface="Panton"/>
                <a:ea typeface="Panton"/>
                <a:cs typeface="Panton"/>
                <a:sym typeface="Panton"/>
              </a:defRPr>
            </a:lvl2pPr>
            <a:lvl3pPr marL="854704" indent="-254820">
              <a:lnSpc>
                <a:spcPct val="100000"/>
              </a:lnSpc>
              <a:spcBef>
                <a:spcPts val="0"/>
              </a:spcBef>
              <a:buClrTx/>
              <a:buSzPts val="2800"/>
              <a:buFontTx/>
              <a:defRPr sz="1400">
                <a:latin typeface="Panton"/>
                <a:ea typeface="Panton"/>
                <a:cs typeface="Panton"/>
                <a:sym typeface="Panton"/>
              </a:defRPr>
            </a:lvl3pPr>
            <a:lvl4pPr marL="1083304" indent="-254820">
              <a:lnSpc>
                <a:spcPct val="100000"/>
              </a:lnSpc>
              <a:spcBef>
                <a:spcPts val="0"/>
              </a:spcBef>
              <a:buClrTx/>
              <a:buSzPts val="2800"/>
              <a:buFontTx/>
              <a:defRPr sz="1400">
                <a:latin typeface="Panton"/>
                <a:ea typeface="Panton"/>
                <a:cs typeface="Panton"/>
                <a:sym typeface="Panton"/>
              </a:defRPr>
            </a:lvl4pPr>
            <a:lvl5pPr marL="1311904" indent="-254820">
              <a:lnSpc>
                <a:spcPct val="100000"/>
              </a:lnSpc>
              <a:spcBef>
                <a:spcPts val="0"/>
              </a:spcBef>
              <a:buClrTx/>
              <a:buSzPts val="2800"/>
              <a:buFontTx/>
              <a:defRPr sz="1400">
                <a:latin typeface="Panton"/>
                <a:ea typeface="Panton"/>
                <a:cs typeface="Panton"/>
                <a:sym typeface="Panton"/>
              </a:defRPr>
            </a:lvl5pPr>
          </a:lstStyle>
          <a:p>
            <a:r>
              <a:t>Nivel de texto 1</a:t>
            </a:r>
          </a:p>
          <a:p>
            <a:pPr lvl="1"/>
            <a:r>
              <a:t>Nivel de texto 2</a:t>
            </a:r>
          </a:p>
          <a:p>
            <a:pPr lvl="2"/>
            <a:r>
              <a:t>Nivel de texto 3</a:t>
            </a:r>
          </a:p>
          <a:p>
            <a:pPr lvl="3"/>
            <a:r>
              <a:t>Nivel de texto 4</a:t>
            </a:r>
          </a:p>
          <a:p>
            <a:pPr lvl="4"/>
            <a:r>
              <a:t>Nivel de texto 5</a:t>
            </a:r>
          </a:p>
        </p:txBody>
      </p:sp>
      <p:sp>
        <p:nvSpPr>
          <p:cNvPr id="21" name="Texto del título"/>
          <p:cNvSpPr txBox="1">
            <a:spLocks noGrp="1"/>
          </p:cNvSpPr>
          <p:nvPr>
            <p:ph type="title"/>
          </p:nvPr>
        </p:nvSpPr>
        <p:spPr>
          <a:xfrm>
            <a:off x="603248" y="1287495"/>
            <a:ext cx="10985503" cy="2324102"/>
          </a:xfrm>
          <a:prstGeom prst="rect">
            <a:avLst/>
          </a:prstGeom>
        </p:spPr>
        <p:txBody>
          <a:bodyPr anchor="b"/>
          <a:lstStyle>
            <a:lvl1pPr>
              <a:defRPr sz="5000" b="0">
                <a:latin typeface="Panton  SemiBold"/>
                <a:ea typeface="Panton  SemiBold"/>
                <a:cs typeface="Panton  SemiBold"/>
                <a:sym typeface="Panton  SemiBold"/>
              </a:defRPr>
            </a:lvl1pPr>
          </a:lstStyle>
          <a:p>
            <a:r>
              <a:t>Texto del título</a:t>
            </a:r>
          </a:p>
        </p:txBody>
      </p:sp>
      <p:sp>
        <p:nvSpPr>
          <p:cNvPr id="22" name="Google Shape;16;p19"/>
          <p:cNvSpPr txBox="1">
            <a:spLocks noGrp="1"/>
          </p:cNvSpPr>
          <p:nvPr>
            <p:ph type="body" sz="quarter" idx="21"/>
          </p:nvPr>
        </p:nvSpPr>
        <p:spPr>
          <a:xfrm>
            <a:off x="600671" y="3611595"/>
            <a:ext cx="10985501" cy="952502"/>
          </a:xfrm>
          <a:prstGeom prst="rect">
            <a:avLst/>
          </a:prstGeom>
        </p:spPr>
        <p:txBody>
          <a:bodyPr/>
          <a:lstStyle>
            <a:lvl1pPr indent="-301752">
              <a:defRPr/>
            </a:lvl1pPr>
          </a:lstStyle>
          <a:p>
            <a:pPr indent="-603504"/>
            <a:endParaRPr/>
          </a:p>
        </p:txBody>
      </p:sp>
      <p:sp>
        <p:nvSpPr>
          <p:cNvPr id="23" name="Número de diapositiva"/>
          <p:cNvSpPr txBox="1">
            <a:spLocks noGrp="1"/>
          </p:cNvSpPr>
          <p:nvPr>
            <p:ph type="sldNum" sz="quarter" idx="2"/>
          </p:nvPr>
        </p:nvSpPr>
        <p:spPr>
          <a:xfrm>
            <a:off x="6092876" y="6330194"/>
            <a:ext cx="429800" cy="397606"/>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75612554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0" name="Número de diapositiva"/>
          <p:cNvSpPr txBox="1">
            <a:spLocks noGrp="1"/>
          </p:cNvSpPr>
          <p:nvPr>
            <p:ph type="sldNum" sz="quarter" idx="2"/>
          </p:nvPr>
        </p:nvSpPr>
        <p:spPr>
          <a:xfrm>
            <a:off x="8737600" y="5958745"/>
            <a:ext cx="429800" cy="397606"/>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60901531"/>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37" name="Texto del título"/>
          <p:cNvSpPr txBox="1">
            <a:spLocks noGrp="1"/>
          </p:cNvSpPr>
          <p:nvPr>
            <p:ph type="title"/>
          </p:nvPr>
        </p:nvSpPr>
        <p:spPr>
          <a:xfrm>
            <a:off x="1826683" y="1371600"/>
            <a:ext cx="9753601" cy="752653"/>
          </a:xfrm>
          <a:prstGeom prst="rect">
            <a:avLst/>
          </a:prstGeom>
        </p:spPr>
        <p:txBody>
          <a:bodyPr/>
          <a:lstStyle/>
          <a:p>
            <a:r>
              <a:t>Texto del título</a:t>
            </a:r>
          </a:p>
        </p:txBody>
      </p:sp>
      <p:sp>
        <p:nvSpPr>
          <p:cNvPr id="38" name="Número de diapositiva"/>
          <p:cNvSpPr txBox="1">
            <a:spLocks noGrp="1"/>
          </p:cNvSpPr>
          <p:nvPr>
            <p:ph type="sldNum" sz="quarter" idx="2"/>
          </p:nvPr>
        </p:nvSpPr>
        <p:spPr>
          <a:xfrm>
            <a:off x="6092876" y="6330194"/>
            <a:ext cx="429800" cy="397606"/>
          </a:xfrm>
          <a:prstGeom prst="rect">
            <a:avLst/>
          </a:prstGeom>
        </p:spPr>
        <p:txBody>
          <a:bodyPr/>
          <a:lstStyle/>
          <a:p>
            <a:fld id="{86CB4B4D-7CA3-9044-876B-883B54F8677D}" type="slidenum">
              <a:t>‹Nº›</a:t>
            </a:fld>
            <a:endParaRPr/>
          </a:p>
        </p:txBody>
      </p:sp>
    </p:spTree>
    <p:extLst>
      <p:ext uri="{BB962C8B-B14F-4D97-AF65-F5344CB8AC3E}">
        <p14:creationId xmlns:p14="http://schemas.microsoft.com/office/powerpoint/2010/main" val="11526003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7DF04-D174-2C33-AA66-61CCF6E58155}"/>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BCD99E1D-4BF8-859F-1FFB-3B9A780B7478}"/>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EA501EDF-081B-8A9E-A39B-A722D91A2071}"/>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5" name="Marcador de pie de página 4">
            <a:extLst>
              <a:ext uri="{FF2B5EF4-FFF2-40B4-BE49-F238E27FC236}">
                <a16:creationId xmlns:a16="http://schemas.microsoft.com/office/drawing/2014/main" id="{D7CDBC34-FEB0-C1B1-063E-B79AC9551E9A}"/>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1303E994-D055-20B0-A50B-750C743B0C2D}"/>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3697669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6A1D38-3B32-A969-0B05-031D392B91AD}"/>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5D066055-DAAA-642B-9FA6-205873B7C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CAF9334D-9EC4-0EA3-882F-1C4521513D23}"/>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5" name="Marcador de pie de página 4">
            <a:extLst>
              <a:ext uri="{FF2B5EF4-FFF2-40B4-BE49-F238E27FC236}">
                <a16:creationId xmlns:a16="http://schemas.microsoft.com/office/drawing/2014/main" id="{1B29D571-E30F-64CD-1161-BCA4D0CEA21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DA436154-DC6A-D56C-6EBE-ACEDC640294A}"/>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77153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4E2489-5626-BED3-D880-F8A6F411C037}"/>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0935C119-54AE-F251-FCF9-3D1320C3A7EF}"/>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contenido 3">
            <a:extLst>
              <a:ext uri="{FF2B5EF4-FFF2-40B4-BE49-F238E27FC236}">
                <a16:creationId xmlns:a16="http://schemas.microsoft.com/office/drawing/2014/main" id="{074BF74B-4594-1987-4108-1F8EADADB12D}"/>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fecha 4">
            <a:extLst>
              <a:ext uri="{FF2B5EF4-FFF2-40B4-BE49-F238E27FC236}">
                <a16:creationId xmlns:a16="http://schemas.microsoft.com/office/drawing/2014/main" id="{8B77E6EA-FC07-52CB-EB4F-BDCD2DC97F74}"/>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6" name="Marcador de pie de página 5">
            <a:extLst>
              <a:ext uri="{FF2B5EF4-FFF2-40B4-BE49-F238E27FC236}">
                <a16:creationId xmlns:a16="http://schemas.microsoft.com/office/drawing/2014/main" id="{71ABE448-250F-B0D0-6ED8-12B074939185}"/>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68AAC989-9ECC-705E-F7A7-A88D7032D0BC}"/>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2624965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D49B3A-0928-372A-5F4B-61F9E27BA190}"/>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0C421D60-627A-0464-3C28-86FBB46986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6BEE00F4-1AB7-1A43-7EFB-978191D43C41}"/>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5" name="Marcador de texto 4">
            <a:extLst>
              <a:ext uri="{FF2B5EF4-FFF2-40B4-BE49-F238E27FC236}">
                <a16:creationId xmlns:a16="http://schemas.microsoft.com/office/drawing/2014/main" id="{04F818C5-8C0D-C569-A1A5-783066D3F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341B29E-8959-67C0-607A-1EB394CD6E9B}"/>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7" name="Marcador de fecha 6">
            <a:extLst>
              <a:ext uri="{FF2B5EF4-FFF2-40B4-BE49-F238E27FC236}">
                <a16:creationId xmlns:a16="http://schemas.microsoft.com/office/drawing/2014/main" id="{0E60C5B2-6496-EFFD-88D3-4DAA22750675}"/>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8" name="Marcador de pie de página 7">
            <a:extLst>
              <a:ext uri="{FF2B5EF4-FFF2-40B4-BE49-F238E27FC236}">
                <a16:creationId xmlns:a16="http://schemas.microsoft.com/office/drawing/2014/main" id="{8B4D99B6-81AB-7003-3A71-167F563C88B7}"/>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9C164F08-D831-CAC3-6BD6-E7F5831BE4AC}"/>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4205208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D301E7-45E6-4CC7-9489-6AD8E6BD6F71}"/>
              </a:ext>
            </a:extLst>
          </p:cNvPr>
          <p:cNvSpPr>
            <a:spLocks noGrp="1"/>
          </p:cNvSpPr>
          <p:nvPr>
            <p:ph type="title"/>
          </p:nvPr>
        </p:nvSpPr>
        <p:spPr/>
        <p:txBody>
          <a:bodyPr/>
          <a:lstStyle/>
          <a:p>
            <a:r>
              <a:rPr lang="es-MX"/>
              <a:t>Haz clic para modificar el estilo de título del patrón</a:t>
            </a:r>
            <a:endParaRPr lang="es-PE"/>
          </a:p>
        </p:txBody>
      </p:sp>
      <p:sp>
        <p:nvSpPr>
          <p:cNvPr id="3" name="Marcador de fecha 2">
            <a:extLst>
              <a:ext uri="{FF2B5EF4-FFF2-40B4-BE49-F238E27FC236}">
                <a16:creationId xmlns:a16="http://schemas.microsoft.com/office/drawing/2014/main" id="{314A262D-DE74-015B-FF99-B832F9FEDA66}"/>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4" name="Marcador de pie de página 3">
            <a:extLst>
              <a:ext uri="{FF2B5EF4-FFF2-40B4-BE49-F238E27FC236}">
                <a16:creationId xmlns:a16="http://schemas.microsoft.com/office/drawing/2014/main" id="{29E1CC06-3F20-1509-C056-C9981640CFDB}"/>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F4A56EBC-E903-0824-E6D0-2D8F2DBAF384}"/>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706559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E2E30FD-A098-CBF8-BAFB-CF671B3C92AA}"/>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3" name="Marcador de pie de página 2">
            <a:extLst>
              <a:ext uri="{FF2B5EF4-FFF2-40B4-BE49-F238E27FC236}">
                <a16:creationId xmlns:a16="http://schemas.microsoft.com/office/drawing/2014/main" id="{E9EAB899-1B33-334E-6B0A-AE38A11150FA}"/>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F60EF5CD-049F-F53E-9E5D-AE87CEA3251E}"/>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4237489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2EFEC1-3288-E54B-D605-D501B53CD24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contenido 2">
            <a:extLst>
              <a:ext uri="{FF2B5EF4-FFF2-40B4-BE49-F238E27FC236}">
                <a16:creationId xmlns:a16="http://schemas.microsoft.com/office/drawing/2014/main" id="{362CAD78-16FF-04B7-7FCA-49DED5AE5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texto 3">
            <a:extLst>
              <a:ext uri="{FF2B5EF4-FFF2-40B4-BE49-F238E27FC236}">
                <a16:creationId xmlns:a16="http://schemas.microsoft.com/office/drawing/2014/main" id="{E939C0B9-CFFC-FDBF-1AC9-668485E1E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1DD0FE13-4C49-53B2-469A-AE838818B713}"/>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6" name="Marcador de pie de página 5">
            <a:extLst>
              <a:ext uri="{FF2B5EF4-FFF2-40B4-BE49-F238E27FC236}">
                <a16:creationId xmlns:a16="http://schemas.microsoft.com/office/drawing/2014/main" id="{4846862C-DF6B-738B-3944-1AC598D8EE37}"/>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D1CEDCB7-62C7-07F1-AE89-5479E140C2FF}"/>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1359620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7316D4-8810-8F48-3429-1C6D1D86C0E4}"/>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PE"/>
          </a:p>
        </p:txBody>
      </p:sp>
      <p:sp>
        <p:nvSpPr>
          <p:cNvPr id="3" name="Marcador de posición de imagen 2">
            <a:extLst>
              <a:ext uri="{FF2B5EF4-FFF2-40B4-BE49-F238E27FC236}">
                <a16:creationId xmlns:a16="http://schemas.microsoft.com/office/drawing/2014/main" id="{6077BFD8-CC84-F784-F80A-8B7AD767C0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018803D5-4AEA-67B9-D421-B0D17A182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E67D0D6-3E13-79D1-ADD7-FDF7473C96D5}"/>
              </a:ext>
            </a:extLst>
          </p:cNvPr>
          <p:cNvSpPr>
            <a:spLocks noGrp="1"/>
          </p:cNvSpPr>
          <p:nvPr>
            <p:ph type="dt" sz="half" idx="10"/>
          </p:nvPr>
        </p:nvSpPr>
        <p:spPr/>
        <p:txBody>
          <a:bodyPr/>
          <a:lstStyle/>
          <a:p>
            <a:fld id="{FE4A33E8-5124-424F-9E3E-12682D657C41}" type="datetimeFigureOut">
              <a:rPr lang="es-PE" smtClean="0"/>
              <a:t>30/04/2026</a:t>
            </a:fld>
            <a:endParaRPr lang="es-PE"/>
          </a:p>
        </p:txBody>
      </p:sp>
      <p:sp>
        <p:nvSpPr>
          <p:cNvPr id="6" name="Marcador de pie de página 5">
            <a:extLst>
              <a:ext uri="{FF2B5EF4-FFF2-40B4-BE49-F238E27FC236}">
                <a16:creationId xmlns:a16="http://schemas.microsoft.com/office/drawing/2014/main" id="{584C9BC3-BFA3-3554-5652-95906D0710D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3BCE58D6-A4EF-6586-30ED-4C8FBB52ABF3}"/>
              </a:ext>
            </a:extLst>
          </p:cNvPr>
          <p:cNvSpPr>
            <a:spLocks noGrp="1"/>
          </p:cNvSpPr>
          <p:nvPr>
            <p:ph type="sldNum" sz="quarter" idx="12"/>
          </p:nvPr>
        </p:nvSpPr>
        <p:spPr/>
        <p:txBody>
          <a:bodyPr/>
          <a:lstStyle/>
          <a:p>
            <a:fld id="{62464399-A691-6449-A9F5-A00FE193FF2E}" type="slidenum">
              <a:rPr lang="es-PE" smtClean="0"/>
              <a:t>‹Nº›</a:t>
            </a:fld>
            <a:endParaRPr lang="es-PE"/>
          </a:p>
        </p:txBody>
      </p:sp>
    </p:spTree>
    <p:extLst>
      <p:ext uri="{BB962C8B-B14F-4D97-AF65-F5344CB8AC3E}">
        <p14:creationId xmlns:p14="http://schemas.microsoft.com/office/powerpoint/2010/main" val="3676205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C3AF31-B4AF-6214-4EAC-20DE9FBE22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PE"/>
          </a:p>
        </p:txBody>
      </p:sp>
      <p:sp>
        <p:nvSpPr>
          <p:cNvPr id="3" name="Marcador de texto 2">
            <a:extLst>
              <a:ext uri="{FF2B5EF4-FFF2-40B4-BE49-F238E27FC236}">
                <a16:creationId xmlns:a16="http://schemas.microsoft.com/office/drawing/2014/main" id="{801825BD-188F-0BF8-DB9A-2FB24878E8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PE"/>
          </a:p>
        </p:txBody>
      </p:sp>
      <p:sp>
        <p:nvSpPr>
          <p:cNvPr id="4" name="Marcador de fecha 3">
            <a:extLst>
              <a:ext uri="{FF2B5EF4-FFF2-40B4-BE49-F238E27FC236}">
                <a16:creationId xmlns:a16="http://schemas.microsoft.com/office/drawing/2014/main" id="{FBBB1DD4-B09C-2524-1F81-426D7F7A70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A33E8-5124-424F-9E3E-12682D657C41}" type="datetimeFigureOut">
              <a:rPr lang="es-PE" smtClean="0"/>
              <a:t>30/04/2026</a:t>
            </a:fld>
            <a:endParaRPr lang="es-PE"/>
          </a:p>
        </p:txBody>
      </p:sp>
      <p:sp>
        <p:nvSpPr>
          <p:cNvPr id="5" name="Marcador de pie de página 4">
            <a:extLst>
              <a:ext uri="{FF2B5EF4-FFF2-40B4-BE49-F238E27FC236}">
                <a16:creationId xmlns:a16="http://schemas.microsoft.com/office/drawing/2014/main" id="{717E75A0-1F04-D40D-0B2F-2DAD640A13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82971A18-551A-23B6-6CAC-E29D454BCB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64399-A691-6449-A9F5-A00FE193FF2E}" type="slidenum">
              <a:rPr lang="es-PE" smtClean="0"/>
              <a:t>‹Nº›</a:t>
            </a:fld>
            <a:endParaRPr lang="es-PE"/>
          </a:p>
        </p:txBody>
      </p:sp>
    </p:spTree>
    <p:extLst>
      <p:ext uri="{BB962C8B-B14F-4D97-AF65-F5344CB8AC3E}">
        <p14:creationId xmlns:p14="http://schemas.microsoft.com/office/powerpoint/2010/main" val="446093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14.jpeg"/><Relationship Id="rId5" Type="http://schemas.openxmlformats.org/officeDocument/2006/relationships/image" Target="../media/image9.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4AB5FED-376B-BB81-80CA-DEBA2234AEE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219206" cy="6878106"/>
          </a:xfrm>
          <a:prstGeom prst="rect">
            <a:avLst/>
          </a:prstGeom>
        </p:spPr>
      </p:pic>
      <p:sp>
        <p:nvSpPr>
          <p:cNvPr id="169" name="Google Shape;85;p1"/>
          <p:cNvSpPr txBox="1"/>
          <p:nvPr/>
        </p:nvSpPr>
        <p:spPr>
          <a:xfrm>
            <a:off x="644654" y="2973334"/>
            <a:ext cx="8003509" cy="81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3000">
                <a:solidFill>
                  <a:srgbClr val="FFFFFF"/>
                </a:solidFill>
                <a:latin typeface="Panton  SemiBold"/>
                <a:ea typeface="Panton  SemiBold"/>
                <a:cs typeface="Panton  SemiBold"/>
                <a:sym typeface="Panton  SemiBold"/>
              </a:defRPr>
            </a:lvl1pPr>
          </a:lstStyle>
          <a:p>
            <a:r>
              <a:rPr lang="en-US" sz="6500" dirty="0" err="1"/>
              <a:t>Título</a:t>
            </a:r>
            <a:endParaRPr sz="6500" dirty="0"/>
          </a:p>
        </p:txBody>
      </p:sp>
      <p:sp>
        <p:nvSpPr>
          <p:cNvPr id="2" name="Google Shape;84;p1">
            <a:extLst>
              <a:ext uri="{FF2B5EF4-FFF2-40B4-BE49-F238E27FC236}">
                <a16:creationId xmlns:a16="http://schemas.microsoft.com/office/drawing/2014/main" id="{746B9483-FC2A-3FFB-DF11-AEC0DC106E82}"/>
              </a:ext>
            </a:extLst>
          </p:cNvPr>
          <p:cNvSpPr txBox="1"/>
          <p:nvPr/>
        </p:nvSpPr>
        <p:spPr>
          <a:xfrm>
            <a:off x="666132" y="5954232"/>
            <a:ext cx="4337047"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4000">
                <a:solidFill>
                  <a:srgbClr val="FFFFFF"/>
                </a:solidFill>
                <a:latin typeface="Panton  Light"/>
                <a:ea typeface="Panton  Light"/>
                <a:cs typeface="Panton  Light"/>
                <a:sym typeface="Panton  Light"/>
              </a:defRPr>
            </a:lvl1pPr>
          </a:lstStyle>
          <a:p>
            <a:r>
              <a:rPr lang="en-US" sz="2000" dirty="0">
                <a:latin typeface="Panton Light" pitchFamily="2" charset="77"/>
              </a:rPr>
              <a:t>Nombre de la o</a:t>
            </a:r>
            <a:r>
              <a:rPr lang="en-US" sz="2000" dirty="0" smtClean="0">
                <a:latin typeface="Panton Light" pitchFamily="2" charset="77"/>
              </a:rPr>
              <a:t>ficina</a:t>
            </a:r>
            <a:r>
              <a:rPr lang="en-US" sz="2000" smtClean="0">
                <a:latin typeface="Panton Light" pitchFamily="2" charset="77"/>
              </a:rPr>
              <a:t>, </a:t>
            </a:r>
            <a:r>
              <a:rPr lang="en-US" sz="2000" smtClean="0">
                <a:latin typeface="Panton Light" pitchFamily="2" charset="77"/>
              </a:rPr>
              <a:t>mayo </a:t>
            </a:r>
            <a:r>
              <a:rPr lang="en-US" sz="2000" smtClean="0">
                <a:latin typeface="Panton Light" pitchFamily="2" charset="77"/>
              </a:rPr>
              <a:t>2026</a:t>
            </a:r>
            <a:endParaRPr sz="2000" dirty="0">
              <a:latin typeface="Panton Light" pitchFamily="2" charset="77"/>
            </a:endParaRPr>
          </a:p>
        </p:txBody>
      </p:sp>
      <p:sp>
        <p:nvSpPr>
          <p:cNvPr id="6" name="Google Shape;55;p13">
            <a:extLst>
              <a:ext uri="{FF2B5EF4-FFF2-40B4-BE49-F238E27FC236}">
                <a16:creationId xmlns:a16="http://schemas.microsoft.com/office/drawing/2014/main" id="{2E04D436-861B-1B38-1507-5D1C8E342DF1}"/>
              </a:ext>
            </a:extLst>
          </p:cNvPr>
          <p:cNvSpPr/>
          <p:nvPr/>
        </p:nvSpPr>
        <p:spPr>
          <a:xfrm rot="10800000">
            <a:off x="0" y="2152"/>
            <a:ext cx="12219208" cy="831852"/>
          </a:xfrm>
          <a:prstGeom prst="round2SameRect">
            <a:avLst>
              <a:gd name="adj1" fmla="val 16667"/>
              <a:gd name="adj2" fmla="val 0"/>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rgbClr val="FFFFFF"/>
              </a:solidFill>
              <a:latin typeface="Arial"/>
              <a:ea typeface="Arial"/>
              <a:cs typeface="Arial"/>
              <a:sym typeface="Arial"/>
            </a:endParaRPr>
          </a:p>
        </p:txBody>
      </p:sp>
      <p:pic>
        <p:nvPicPr>
          <p:cNvPr id="10" name="Imagen 9">
            <a:extLst>
              <a:ext uri="{FF2B5EF4-FFF2-40B4-BE49-F238E27FC236}">
                <a16:creationId xmlns:a16="http://schemas.microsoft.com/office/drawing/2014/main" id="{D5564735-38CC-BB28-B193-265E441517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536" y="3378"/>
            <a:ext cx="2500811" cy="830627"/>
          </a:xfrm>
          <a:prstGeom prst="rect">
            <a:avLst/>
          </a:prstGeom>
        </p:spPr>
      </p:pic>
      <p:pic>
        <p:nvPicPr>
          <p:cNvPr id="12" name="Imagen 11">
            <a:extLst>
              <a:ext uri="{FF2B5EF4-FFF2-40B4-BE49-F238E27FC236}">
                <a16:creationId xmlns:a16="http://schemas.microsoft.com/office/drawing/2014/main" id="{48BC396E-11C8-6F23-DB89-957C23F4D0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60237" y="3378"/>
            <a:ext cx="2500811" cy="830627"/>
          </a:xfrm>
          <a:prstGeom prst="rect">
            <a:avLst/>
          </a:prstGeom>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D8DD35A-A3A3-8486-534C-F7E5E813B82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83" y="-52627"/>
            <a:ext cx="12370471" cy="6963253"/>
          </a:xfrm>
          <a:prstGeom prst="rect">
            <a:avLst/>
          </a:prstGeom>
        </p:spPr>
      </p:pic>
      <p:sp>
        <p:nvSpPr>
          <p:cNvPr id="281" name="Google Shape;85;p1"/>
          <p:cNvSpPr txBox="1"/>
          <p:nvPr/>
        </p:nvSpPr>
        <p:spPr>
          <a:xfrm>
            <a:off x="644654" y="3161553"/>
            <a:ext cx="4348339" cy="81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3000">
                <a:solidFill>
                  <a:srgbClr val="FFFFFF"/>
                </a:solidFill>
                <a:latin typeface="Panton  SemiBold"/>
                <a:ea typeface="Panton  SemiBold"/>
                <a:cs typeface="Panton  SemiBold"/>
                <a:sym typeface="Panton  SemiBold"/>
              </a:defRPr>
            </a:lvl1pPr>
          </a:lstStyle>
          <a:p>
            <a:r>
              <a:rPr lang="en-US" sz="6500" dirty="0" err="1"/>
              <a:t>Ítem</a:t>
            </a:r>
            <a:r>
              <a:rPr lang="en-US" sz="6500" dirty="0"/>
              <a:t> 2</a:t>
            </a:r>
          </a:p>
        </p:txBody>
      </p:sp>
      <p:pic>
        <p:nvPicPr>
          <p:cNvPr id="3" name="Imagen 2">
            <a:extLst>
              <a:ext uri="{FF2B5EF4-FFF2-40B4-BE49-F238E27FC236}">
                <a16:creationId xmlns:a16="http://schemas.microsoft.com/office/drawing/2014/main" id="{A92C623E-7EFF-1142-0721-BDD52A20038D}"/>
              </a:ext>
            </a:extLst>
          </p:cNvPr>
          <p:cNvPicPr>
            <a:picLocks noChangeAspect="1"/>
          </p:cNvPicPr>
          <p:nvPr/>
        </p:nvPicPr>
        <p:blipFill>
          <a:blip r:embed="rId3" cstate="screen">
            <a:extLst>
              <a:ext uri="{28A0092B-C50C-407E-A947-70E740481C1C}">
                <a14:useLocalDpi xmlns:a14="http://schemas.microsoft.com/office/drawing/2010/main"/>
              </a:ext>
            </a:extLst>
          </a:blip>
          <a:srcRect t="-13199"/>
          <a:stretch>
            <a:fillRect/>
          </a:stretch>
        </p:blipFill>
        <p:spPr>
          <a:xfrm>
            <a:off x="666137" y="245894"/>
            <a:ext cx="3182849" cy="537865"/>
          </a:xfrm>
          <a:prstGeom prst="rect">
            <a:avLst/>
          </a:prstGeom>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8" name="Google Shape;130;p5"/>
          <p:cNvGraphicFramePr/>
          <p:nvPr>
            <p:extLst>
              <p:ext uri="{D42A27DB-BD31-4B8C-83A1-F6EECF244321}">
                <p14:modId xmlns:p14="http://schemas.microsoft.com/office/powerpoint/2010/main" val="2836214107"/>
              </p:ext>
            </p:extLst>
          </p:nvPr>
        </p:nvGraphicFramePr>
        <p:xfrm>
          <a:off x="512277" y="2723309"/>
          <a:ext cx="10610837" cy="3426142"/>
        </p:xfrm>
        <a:graphic>
          <a:graphicData uri="http://schemas.openxmlformats.org/drawingml/2006/table">
            <a:tbl>
              <a:tblPr/>
              <a:tblGrid>
                <a:gridCol w="2025648">
                  <a:extLst>
                    <a:ext uri="{9D8B030D-6E8A-4147-A177-3AD203B41FA5}">
                      <a16:colId xmlns:a16="http://schemas.microsoft.com/office/drawing/2014/main" val="20000"/>
                    </a:ext>
                  </a:extLst>
                </a:gridCol>
                <a:gridCol w="2061960">
                  <a:extLst>
                    <a:ext uri="{9D8B030D-6E8A-4147-A177-3AD203B41FA5}">
                      <a16:colId xmlns:a16="http://schemas.microsoft.com/office/drawing/2014/main" val="20001"/>
                    </a:ext>
                  </a:extLst>
                </a:gridCol>
                <a:gridCol w="2072071">
                  <a:extLst>
                    <a:ext uri="{9D8B030D-6E8A-4147-A177-3AD203B41FA5}">
                      <a16:colId xmlns:a16="http://schemas.microsoft.com/office/drawing/2014/main" val="20002"/>
                    </a:ext>
                  </a:extLst>
                </a:gridCol>
                <a:gridCol w="2115623">
                  <a:extLst>
                    <a:ext uri="{9D8B030D-6E8A-4147-A177-3AD203B41FA5}">
                      <a16:colId xmlns:a16="http://schemas.microsoft.com/office/drawing/2014/main" val="20003"/>
                    </a:ext>
                  </a:extLst>
                </a:gridCol>
                <a:gridCol w="2335535">
                  <a:extLst>
                    <a:ext uri="{9D8B030D-6E8A-4147-A177-3AD203B41FA5}">
                      <a16:colId xmlns:a16="http://schemas.microsoft.com/office/drawing/2014/main" val="20004"/>
                    </a:ext>
                  </a:extLst>
                </a:gridCol>
              </a:tblGrid>
              <a:tr h="501097">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a:solidFill>
                        <a:srgbClr val="A7A7A7"/>
                      </a:solidFill>
                      <a:miter lim="400000"/>
                    </a:lnR>
                    <a:lnT w="12700">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miter lim="400000"/>
                    </a:lnT>
                    <a:lnB w="12700" cap="flat" cmpd="sng" algn="ctr">
                      <a:solidFill>
                        <a:srgbClr val="A7A7A7"/>
                      </a:solidFill>
                      <a:prstDash val="solid"/>
                      <a:miter lim="400000"/>
                      <a:headEnd type="none" w="med" len="med"/>
                      <a:tailEnd type="none" w="med" len="med"/>
                    </a:lnB>
                    <a:solidFill>
                      <a:schemeClr val="bg1"/>
                    </a:solidFill>
                  </a:tcPr>
                </a:tc>
                <a:extLst>
                  <a:ext uri="{0D108BD9-81ED-4DB2-BD59-A6C34878D82A}">
                    <a16:rowId xmlns:a16="http://schemas.microsoft.com/office/drawing/2014/main" val="10000"/>
                  </a:ext>
                </a:extLst>
              </a:tr>
              <a:tr h="490976">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extLst>
                  <a:ext uri="{0D108BD9-81ED-4DB2-BD59-A6C34878D82A}">
                    <a16:rowId xmlns:a16="http://schemas.microsoft.com/office/drawing/2014/main" val="10001"/>
                  </a:ext>
                </a:extLst>
              </a:tr>
              <a:tr h="483243">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extLst>
                  <a:ext uri="{0D108BD9-81ED-4DB2-BD59-A6C34878D82A}">
                    <a16:rowId xmlns:a16="http://schemas.microsoft.com/office/drawing/2014/main" val="10002"/>
                  </a:ext>
                </a:extLst>
              </a:tr>
              <a:tr h="483243">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extLst>
                  <a:ext uri="{0D108BD9-81ED-4DB2-BD59-A6C34878D82A}">
                    <a16:rowId xmlns:a16="http://schemas.microsoft.com/office/drawing/2014/main" val="10003"/>
                  </a:ext>
                </a:extLst>
              </a:tr>
              <a:tr h="483243">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a:solidFill>
                        <a:srgbClr val="A7A7A7"/>
                      </a:solidFill>
                      <a:miter lim="400000"/>
                    </a:lnB>
                    <a:solidFill>
                      <a:schemeClr val="bg1"/>
                    </a:solidFill>
                  </a:tcPr>
                </a:tc>
                <a:extLst>
                  <a:ext uri="{0D108BD9-81ED-4DB2-BD59-A6C34878D82A}">
                    <a16:rowId xmlns:a16="http://schemas.microsoft.com/office/drawing/2014/main" val="10004"/>
                  </a:ext>
                </a:extLst>
              </a:tr>
              <a:tr h="483243">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solidFill>
                        <a:srgbClr val="A7A7A7"/>
                      </a:solidFill>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cap="flat" cmpd="sng" algn="ctr">
                      <a:solidFill>
                        <a:srgbClr val="A7A7A7"/>
                      </a:solidFill>
                      <a:prstDash val="solid"/>
                      <a:miter lim="400000"/>
                      <a:headEnd type="none" w="med" len="med"/>
                      <a:tailEnd type="none" w="med" len="med"/>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a:solidFill>
                        <a:srgbClr val="A7A7A7"/>
                      </a:solidFill>
                      <a:miter lim="400000"/>
                    </a:lnT>
                    <a:lnB w="12700" cap="flat" cmpd="sng" algn="ctr">
                      <a:solidFill>
                        <a:srgbClr val="A7A7A7"/>
                      </a:solidFill>
                      <a:prstDash val="solid"/>
                      <a:miter lim="400000"/>
                      <a:headEnd type="none" w="med" len="med"/>
                      <a:tailEnd type="none" w="med" len="med"/>
                    </a:lnB>
                    <a:solidFill>
                      <a:schemeClr val="bg1"/>
                    </a:solidFill>
                  </a:tcPr>
                </a:tc>
                <a:extLst>
                  <a:ext uri="{0D108BD9-81ED-4DB2-BD59-A6C34878D82A}">
                    <a16:rowId xmlns:a16="http://schemas.microsoft.com/office/drawing/2014/main" val="10005"/>
                  </a:ext>
                </a:extLst>
              </a:tr>
              <a:tr h="501097">
                <a:tc>
                  <a:txBody>
                    <a:bodyPr/>
                    <a:lstStyle/>
                    <a:p>
                      <a:pPr algn="ctr">
                        <a:defRPr sz="1800"/>
                      </a:pPr>
                      <a:r>
                        <a:rPr lang="es-PE" sz="1300" dirty="0">
                          <a:latin typeface="Panton Bold"/>
                          <a:ea typeface="Panton Bold"/>
                          <a:cs typeface="Panton Bold"/>
                          <a:sym typeface="Panton Bold"/>
                        </a:rPr>
                        <a:t>Lorem ipsum</a:t>
                      </a:r>
                      <a:r>
                        <a:rPr sz="1300" dirty="0">
                          <a:latin typeface="Panton Bold"/>
                          <a:ea typeface="Panton Bold"/>
                          <a:cs typeface="Panton Bold"/>
                          <a:sym typeface="Panton Bold"/>
                        </a:rPr>
                        <a:t> </a:t>
                      </a:r>
                    </a:p>
                  </a:txBody>
                  <a:tcPr marL="91425" marR="91425" marT="91425" marB="91425" anchor="ctr" horzOverflow="overflow">
                    <a:lnL w="12700">
                      <a:miter lim="400000"/>
                    </a:lnL>
                    <a:lnR w="12700" cap="flat" cmpd="sng" algn="ctr">
                      <a:solidFill>
                        <a:srgbClr val="A7A7A7"/>
                      </a:solidFill>
                      <a:prstDash val="solid"/>
                      <a:miter lim="400000"/>
                      <a:headEnd type="none" w="med" len="med"/>
                      <a:tailEnd type="none" w="med" len="med"/>
                    </a:lnR>
                    <a:lnT w="12700">
                      <a:solidFill>
                        <a:srgbClr val="A7A7A7"/>
                      </a:solidFill>
                      <a:miter lim="400000"/>
                    </a:lnT>
                    <a:lnB w="12700">
                      <a:miter lim="400000"/>
                    </a:lnB>
                    <a:solidFill>
                      <a:schemeClr val="bg1"/>
                    </a:solidFill>
                  </a:tcPr>
                </a:tc>
                <a:tc>
                  <a:txBody>
                    <a:bodyPr/>
                    <a:lstStyle/>
                    <a:p>
                      <a:pPr algn="ctr">
                        <a:defRPr sz="1800"/>
                      </a:pPr>
                      <a:r>
                        <a:rPr lang="en-US" sz="1300" dirty="0">
                          <a:latin typeface="Panton"/>
                          <a:ea typeface="Panton"/>
                          <a:cs typeface="Panton"/>
                          <a:sym typeface="Panton"/>
                        </a:rPr>
                        <a:t>00</a:t>
                      </a:r>
                      <a:endParaRPr sz="1300" dirty="0">
                        <a:latin typeface="Panton"/>
                        <a:ea typeface="Panton"/>
                        <a:cs typeface="Panton"/>
                        <a:sym typeface="Panton"/>
                      </a:endParaRPr>
                    </a:p>
                  </a:txBody>
                  <a:tcPr marL="91425" marR="91425" marT="91425" marB="91425" anchor="ctr" horzOverflow="overflow">
                    <a:lnL w="12700">
                      <a:solidFill>
                        <a:srgbClr val="A7A7A7"/>
                      </a:solidFill>
                      <a:miter lim="400000"/>
                    </a:lnL>
                    <a:lnR w="12700">
                      <a:solidFill>
                        <a:srgbClr val="A7A7A7"/>
                      </a:solidFill>
                      <a:miter lim="400000"/>
                    </a:lnR>
                    <a:lnT w="12700" cap="flat" cmpd="sng" algn="ctr">
                      <a:solidFill>
                        <a:srgbClr val="A7A7A7"/>
                      </a:solidFill>
                      <a:prstDash val="solid"/>
                      <a:miter lim="400000"/>
                      <a:headEnd type="none" w="med" len="med"/>
                      <a:tailEnd type="none" w="med" len="med"/>
                    </a:lnT>
                    <a:lnB w="12700">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cap="flat" cmpd="sng" algn="ctr">
                      <a:solidFill>
                        <a:srgbClr val="A7A7A7"/>
                      </a:solidFill>
                      <a:prstDash val="solid"/>
                      <a:miter lim="400000"/>
                      <a:headEnd type="none" w="med" len="med"/>
                      <a:tailEnd type="none" w="med" len="med"/>
                    </a:lnT>
                    <a:lnB w="12700">
                      <a:miter lim="400000"/>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sz="1800"/>
                      </a:pPr>
                      <a:r>
                        <a:rPr lang="en-US" sz="1300" dirty="0">
                          <a:latin typeface="Panton"/>
                          <a:ea typeface="Panton"/>
                          <a:cs typeface="Panton"/>
                          <a:sym typeface="Panton"/>
                        </a:rPr>
                        <a:t>00</a:t>
                      </a:r>
                      <a:r>
                        <a:rPr sz="1300" dirty="0">
                          <a:latin typeface="Panton"/>
                          <a:ea typeface="Panton"/>
                          <a:cs typeface="Panton"/>
                          <a:sym typeface="Panton"/>
                        </a:rPr>
                        <a:t> </a:t>
                      </a:r>
                    </a:p>
                  </a:txBody>
                  <a:tcPr marL="91425" marR="91425" marT="91425" marB="91425" anchor="ctr" horzOverflow="overflow">
                    <a:lnL w="12700">
                      <a:solidFill>
                        <a:srgbClr val="A7A7A7"/>
                      </a:solidFill>
                      <a:miter lim="400000"/>
                    </a:lnL>
                    <a:lnR w="12700">
                      <a:solidFill>
                        <a:srgbClr val="A7A7A7"/>
                      </a:solidFill>
                      <a:miter lim="400000"/>
                    </a:lnR>
                    <a:lnT w="12700" cap="flat" cmpd="sng" algn="ctr">
                      <a:solidFill>
                        <a:srgbClr val="A7A7A7"/>
                      </a:solidFill>
                      <a:prstDash val="solid"/>
                      <a:miter lim="400000"/>
                      <a:headEnd type="none" w="med" len="med"/>
                      <a:tailEnd type="none" w="med" len="med"/>
                    </a:lnT>
                    <a:lnB w="12700">
                      <a:miter lim="400000"/>
                    </a:lnB>
                    <a:solidFill>
                      <a:schemeClr val="bg1"/>
                    </a:solidFill>
                  </a:tcPr>
                </a:tc>
                <a:tc>
                  <a:txBody>
                    <a:bodyPr/>
                    <a:lstStyle/>
                    <a:p>
                      <a:pPr algn="ctr">
                        <a:defRPr sz="1800"/>
                      </a:pPr>
                      <a:r>
                        <a:rPr lang="en-US" sz="1300" dirty="0">
                          <a:latin typeface="Panton"/>
                          <a:ea typeface="Panton"/>
                          <a:cs typeface="Panton"/>
                          <a:sym typeface="Panton"/>
                        </a:rPr>
                        <a:t>00</a:t>
                      </a:r>
                    </a:p>
                  </a:txBody>
                  <a:tcPr marL="91425" marR="91425" marT="91425" marB="91425" anchor="ctr" horzOverflow="overflow">
                    <a:lnL w="12700">
                      <a:solidFill>
                        <a:srgbClr val="A7A7A7"/>
                      </a:solidFill>
                      <a:miter lim="400000"/>
                    </a:lnL>
                    <a:lnR w="12700">
                      <a:solidFill>
                        <a:srgbClr val="A7A7A7"/>
                      </a:solidFill>
                      <a:miter lim="400000"/>
                    </a:lnR>
                    <a:lnT w="12700" cap="flat" cmpd="sng" algn="ctr">
                      <a:solidFill>
                        <a:srgbClr val="A7A7A7"/>
                      </a:solidFill>
                      <a:prstDash val="solid"/>
                      <a:miter lim="400000"/>
                      <a:headEnd type="none" w="med" len="med"/>
                      <a:tailEnd type="none" w="med" len="med"/>
                    </a:lnT>
                    <a:lnB w="12700">
                      <a:miter lim="400000"/>
                    </a:lnB>
                    <a:solidFill>
                      <a:schemeClr val="bg1"/>
                    </a:solidFill>
                  </a:tcPr>
                </a:tc>
                <a:extLst>
                  <a:ext uri="{0D108BD9-81ED-4DB2-BD59-A6C34878D82A}">
                    <a16:rowId xmlns:a16="http://schemas.microsoft.com/office/drawing/2014/main" val="10006"/>
                  </a:ext>
                </a:extLst>
              </a:tr>
            </a:tbl>
          </a:graphicData>
        </a:graphic>
      </p:graphicFrame>
      <p:sp>
        <p:nvSpPr>
          <p:cNvPr id="231" name="Rectángulo redondeado"/>
          <p:cNvSpPr/>
          <p:nvPr/>
        </p:nvSpPr>
        <p:spPr>
          <a:xfrm>
            <a:off x="8844225" y="1912152"/>
            <a:ext cx="2278889" cy="716365"/>
          </a:xfrm>
          <a:prstGeom prst="roundRect">
            <a:avLst>
              <a:gd name="adj" fmla="val 19686"/>
            </a:avLst>
          </a:prstGeom>
          <a:solidFill>
            <a:schemeClr val="bg2"/>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232" name="Visualizaciones"/>
          <p:cNvSpPr txBox="1"/>
          <p:nvPr/>
        </p:nvSpPr>
        <p:spPr>
          <a:xfrm>
            <a:off x="9144117"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solidFill>
                  <a:srgbClr val="0EB5E8"/>
                </a:solidFill>
              </a:rPr>
              <a:t>Lorem ipsum</a:t>
            </a:r>
            <a:r>
              <a:rPr sz="1800" dirty="0">
                <a:solidFill>
                  <a:srgbClr val="0EB5E8"/>
                </a:solidFill>
              </a:rPr>
              <a:t> </a:t>
            </a:r>
          </a:p>
        </p:txBody>
      </p:sp>
      <p:sp>
        <p:nvSpPr>
          <p:cNvPr id="241" name="Rectángulo redondeado"/>
          <p:cNvSpPr/>
          <p:nvPr/>
        </p:nvSpPr>
        <p:spPr>
          <a:xfrm>
            <a:off x="3491863" y="824694"/>
            <a:ext cx="2137041" cy="713781"/>
          </a:xfrm>
          <a:prstGeom prst="roundRect">
            <a:avLst>
              <a:gd name="adj" fmla="val 50000"/>
            </a:avLst>
          </a:prstGeom>
          <a:solidFill>
            <a:schemeClr val="bg2"/>
          </a:solidFill>
          <a:ln w="12700">
            <a:miter lim="400000"/>
          </a:ln>
        </p:spPr>
        <p:txBody>
          <a:bodyPr lIns="0" tIns="0" rIns="0" bIns="0"/>
          <a:lstStyle/>
          <a:p>
            <a:endParaRPr sz="900"/>
          </a:p>
        </p:txBody>
      </p:sp>
      <p:sp>
        <p:nvSpPr>
          <p:cNvPr id="242" name="Google Shape;127;p5"/>
          <p:cNvSpPr txBox="1"/>
          <p:nvPr/>
        </p:nvSpPr>
        <p:spPr>
          <a:xfrm>
            <a:off x="532374" y="919486"/>
            <a:ext cx="5381537" cy="721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5000" dirty="0">
                <a:solidFill>
                  <a:srgbClr val="1A4ED7"/>
                </a:solidFill>
              </a:rPr>
              <a:t>Formas de </a:t>
            </a:r>
            <a:r>
              <a:rPr lang="en-US" sz="5000" dirty="0" err="1">
                <a:solidFill>
                  <a:srgbClr val="1A4ED7"/>
                </a:solidFill>
              </a:rPr>
              <a:t>t</a:t>
            </a:r>
            <a:r>
              <a:rPr lang="en-US" sz="5000" dirty="0" err="1" smtClean="0">
                <a:solidFill>
                  <a:srgbClr val="1A4ED7"/>
                </a:solidFill>
              </a:rPr>
              <a:t>ablas</a:t>
            </a:r>
            <a:endParaRPr sz="5000" dirty="0">
              <a:solidFill>
                <a:srgbClr val="1A4ED7"/>
              </a:solidFill>
            </a:endParaRPr>
          </a:p>
        </p:txBody>
      </p:sp>
      <p:sp>
        <p:nvSpPr>
          <p:cNvPr id="3" name="Rectángulo redondeado">
            <a:extLst>
              <a:ext uri="{FF2B5EF4-FFF2-40B4-BE49-F238E27FC236}">
                <a16:creationId xmlns:a16="http://schemas.microsoft.com/office/drawing/2014/main" id="{5B0862F8-EDF1-0786-DECD-5590D63697AC}"/>
              </a:ext>
            </a:extLst>
          </p:cNvPr>
          <p:cNvSpPr/>
          <p:nvPr/>
        </p:nvSpPr>
        <p:spPr>
          <a:xfrm>
            <a:off x="6688899" y="1912152"/>
            <a:ext cx="2091848" cy="716365"/>
          </a:xfrm>
          <a:prstGeom prst="roundRect">
            <a:avLst>
              <a:gd name="adj" fmla="val 19686"/>
            </a:avLst>
          </a:prstGeom>
          <a:solidFill>
            <a:schemeClr val="bg2"/>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4" name="Visualizaciones">
            <a:extLst>
              <a:ext uri="{FF2B5EF4-FFF2-40B4-BE49-F238E27FC236}">
                <a16:creationId xmlns:a16="http://schemas.microsoft.com/office/drawing/2014/main" id="{AB46F6DA-E7CD-0976-3069-7EE06A71ADA8}"/>
              </a:ext>
            </a:extLst>
          </p:cNvPr>
          <p:cNvSpPr txBox="1"/>
          <p:nvPr/>
        </p:nvSpPr>
        <p:spPr>
          <a:xfrm>
            <a:off x="6895271"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solidFill>
                  <a:srgbClr val="0EB5E8"/>
                </a:solidFill>
              </a:rPr>
              <a:t>Lorem ipsum</a:t>
            </a:r>
            <a:r>
              <a:rPr sz="1800" dirty="0">
                <a:solidFill>
                  <a:srgbClr val="0EB5E8"/>
                </a:solidFill>
              </a:rPr>
              <a:t> </a:t>
            </a:r>
          </a:p>
        </p:txBody>
      </p:sp>
      <p:sp>
        <p:nvSpPr>
          <p:cNvPr id="5" name="Rectángulo redondeado">
            <a:extLst>
              <a:ext uri="{FF2B5EF4-FFF2-40B4-BE49-F238E27FC236}">
                <a16:creationId xmlns:a16="http://schemas.microsoft.com/office/drawing/2014/main" id="{28F0401D-3880-72B8-D3D3-316D088D05F9}"/>
              </a:ext>
            </a:extLst>
          </p:cNvPr>
          <p:cNvSpPr/>
          <p:nvPr/>
        </p:nvSpPr>
        <p:spPr>
          <a:xfrm>
            <a:off x="4582980" y="1912152"/>
            <a:ext cx="2042441" cy="716365"/>
          </a:xfrm>
          <a:prstGeom prst="roundRect">
            <a:avLst>
              <a:gd name="adj" fmla="val 19686"/>
            </a:avLst>
          </a:prstGeom>
          <a:solidFill>
            <a:schemeClr val="bg2"/>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6" name="Visualizaciones">
            <a:extLst>
              <a:ext uri="{FF2B5EF4-FFF2-40B4-BE49-F238E27FC236}">
                <a16:creationId xmlns:a16="http://schemas.microsoft.com/office/drawing/2014/main" id="{47E8D45F-3D70-7A4E-4D9D-6C7E4F3F0574}"/>
              </a:ext>
            </a:extLst>
          </p:cNvPr>
          <p:cNvSpPr txBox="1"/>
          <p:nvPr/>
        </p:nvSpPr>
        <p:spPr>
          <a:xfrm>
            <a:off x="4740794"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solidFill>
                  <a:srgbClr val="0EB5E8"/>
                </a:solidFill>
              </a:rPr>
              <a:t>Lorem ipsum</a:t>
            </a:r>
            <a:r>
              <a:rPr sz="1800" dirty="0">
                <a:solidFill>
                  <a:srgbClr val="0EB5E8"/>
                </a:solidFill>
              </a:rPr>
              <a:t> </a:t>
            </a:r>
          </a:p>
        </p:txBody>
      </p:sp>
      <p:sp>
        <p:nvSpPr>
          <p:cNvPr id="7" name="Rectángulo redondeado">
            <a:extLst>
              <a:ext uri="{FF2B5EF4-FFF2-40B4-BE49-F238E27FC236}">
                <a16:creationId xmlns:a16="http://schemas.microsoft.com/office/drawing/2014/main" id="{6EE5CCB7-0DEE-24F5-7769-9EEC0B218565}"/>
              </a:ext>
            </a:extLst>
          </p:cNvPr>
          <p:cNvSpPr/>
          <p:nvPr/>
        </p:nvSpPr>
        <p:spPr>
          <a:xfrm>
            <a:off x="2505205" y="1912152"/>
            <a:ext cx="2029216" cy="716365"/>
          </a:xfrm>
          <a:prstGeom prst="roundRect">
            <a:avLst>
              <a:gd name="adj" fmla="val 19686"/>
            </a:avLst>
          </a:prstGeom>
          <a:solidFill>
            <a:schemeClr val="bg2"/>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8" name="Visualizaciones">
            <a:extLst>
              <a:ext uri="{FF2B5EF4-FFF2-40B4-BE49-F238E27FC236}">
                <a16:creationId xmlns:a16="http://schemas.microsoft.com/office/drawing/2014/main" id="{94EA2A06-125F-1376-47CA-42EAC7C3DFFE}"/>
              </a:ext>
            </a:extLst>
          </p:cNvPr>
          <p:cNvSpPr txBox="1"/>
          <p:nvPr/>
        </p:nvSpPr>
        <p:spPr>
          <a:xfrm>
            <a:off x="2711577"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solidFill>
                  <a:srgbClr val="0EB5E8"/>
                </a:solidFill>
              </a:rPr>
              <a:t>Lorem ipsum</a:t>
            </a:r>
            <a:r>
              <a:rPr sz="1800" dirty="0">
                <a:solidFill>
                  <a:srgbClr val="0EB5E8"/>
                </a:solidFill>
              </a:rPr>
              <a:t> </a:t>
            </a:r>
          </a:p>
        </p:txBody>
      </p:sp>
      <p:sp>
        <p:nvSpPr>
          <p:cNvPr id="9" name="Rectángulo redondeado">
            <a:extLst>
              <a:ext uri="{FF2B5EF4-FFF2-40B4-BE49-F238E27FC236}">
                <a16:creationId xmlns:a16="http://schemas.microsoft.com/office/drawing/2014/main" id="{98866F52-2AD9-8653-F5D8-3D563BB64A8F}"/>
              </a:ext>
            </a:extLst>
          </p:cNvPr>
          <p:cNvSpPr/>
          <p:nvPr/>
        </p:nvSpPr>
        <p:spPr>
          <a:xfrm>
            <a:off x="512277" y="1912152"/>
            <a:ext cx="1950890" cy="716365"/>
          </a:xfrm>
          <a:prstGeom prst="roundRect">
            <a:avLst>
              <a:gd name="adj" fmla="val 19686"/>
            </a:avLst>
          </a:prstGeom>
          <a:solidFill>
            <a:schemeClr val="bg2"/>
          </a:solidFill>
          <a:ln w="12700" cap="flat">
            <a:noFill/>
            <a:miter lim="400000"/>
          </a:ln>
          <a:effectLst/>
        </p:spPr>
        <p:txBody>
          <a:bodyPr wrap="square" lIns="0" tIns="0" rIns="0" bIns="0" numCol="1" anchor="ctr">
            <a:noAutofit/>
          </a:bodyPr>
          <a:lstStyle/>
          <a:p>
            <a:pPr algn="ctr">
              <a:lnSpc>
                <a:spcPct val="60000"/>
              </a:lnSpc>
              <a:defRPr sz="2800">
                <a:solidFill>
                  <a:srgbClr val="FFFFFF"/>
                </a:solidFill>
                <a:latin typeface="Panton  SemiBold"/>
                <a:ea typeface="Panton  SemiBold"/>
                <a:cs typeface="Panton  SemiBold"/>
                <a:sym typeface="Panton  SemiBold"/>
              </a:defRPr>
            </a:pPr>
            <a:endParaRPr sz="1600" dirty="0"/>
          </a:p>
        </p:txBody>
      </p:sp>
      <p:sp>
        <p:nvSpPr>
          <p:cNvPr id="10" name="Visualizaciones">
            <a:extLst>
              <a:ext uri="{FF2B5EF4-FFF2-40B4-BE49-F238E27FC236}">
                <a16:creationId xmlns:a16="http://schemas.microsoft.com/office/drawing/2014/main" id="{D6AB1739-CE00-3087-23FD-A1B0ED9946F5}"/>
              </a:ext>
            </a:extLst>
          </p:cNvPr>
          <p:cNvSpPr txBox="1"/>
          <p:nvPr/>
        </p:nvSpPr>
        <p:spPr>
          <a:xfrm>
            <a:off x="640323" y="2198301"/>
            <a:ext cx="1679103" cy="18511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60000"/>
              </a:lnSpc>
              <a:defRPr sz="2800">
                <a:solidFill>
                  <a:srgbClr val="FFFFFF"/>
                </a:solidFill>
                <a:latin typeface="Panton  SemiBold"/>
                <a:ea typeface="Panton  SemiBold"/>
                <a:cs typeface="Panton  SemiBold"/>
                <a:sym typeface="Panton  SemiBold"/>
              </a:defRPr>
            </a:lvl1pPr>
          </a:lstStyle>
          <a:p>
            <a:r>
              <a:rPr lang="es-PE" sz="1800" dirty="0">
                <a:solidFill>
                  <a:srgbClr val="0EB5E8"/>
                </a:solidFill>
              </a:rPr>
              <a:t>Lorem ipsum</a:t>
            </a:r>
            <a:r>
              <a:rPr sz="1800" dirty="0">
                <a:solidFill>
                  <a:srgbClr val="0EB5E8"/>
                </a:solidFill>
              </a:rPr>
              <a:t> </a:t>
            </a:r>
          </a:p>
        </p:txBody>
      </p:sp>
      <p:pic>
        <p:nvPicPr>
          <p:cNvPr id="2" name="Imagen 1">
            <a:extLst>
              <a:ext uri="{FF2B5EF4-FFF2-40B4-BE49-F238E27FC236}">
                <a16:creationId xmlns:a16="http://schemas.microsoft.com/office/drawing/2014/main" id="{724666C8-D61D-F50D-D77E-470680C26F5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756E6-CB79-B260-B7E8-00131EFA357B}"/>
            </a:ext>
          </a:extLst>
        </p:cNvPr>
        <p:cNvGrpSpPr/>
        <p:nvPr/>
      </p:nvGrpSpPr>
      <p:grpSpPr>
        <a:xfrm>
          <a:off x="0" y="0"/>
          <a:ext cx="0" cy="0"/>
          <a:chOff x="0" y="0"/>
          <a:chExt cx="0" cy="0"/>
        </a:xfrm>
      </p:grpSpPr>
      <p:sp>
        <p:nvSpPr>
          <p:cNvPr id="3" name="Rectángulo redondeado">
            <a:extLst>
              <a:ext uri="{FF2B5EF4-FFF2-40B4-BE49-F238E27FC236}">
                <a16:creationId xmlns:a16="http://schemas.microsoft.com/office/drawing/2014/main" id="{DEEE58CF-F082-CF9B-82E0-244F08A6B60A}"/>
              </a:ext>
            </a:extLst>
          </p:cNvPr>
          <p:cNvSpPr/>
          <p:nvPr/>
        </p:nvSpPr>
        <p:spPr>
          <a:xfrm>
            <a:off x="670174" y="3305995"/>
            <a:ext cx="2375216" cy="1011632"/>
          </a:xfrm>
          <a:prstGeom prst="roundRect">
            <a:avLst>
              <a:gd name="adj" fmla="val 15000"/>
            </a:avLst>
          </a:prstGeom>
          <a:solidFill>
            <a:srgbClr val="0EB5E8"/>
          </a:solidFill>
          <a:ln w="12700">
            <a:miter lim="400000"/>
          </a:ln>
        </p:spPr>
        <p:txBody>
          <a:bodyPr lIns="0" tIns="0" rIns="0" bIns="0"/>
          <a:lstStyle/>
          <a:p>
            <a:endParaRPr sz="900"/>
          </a:p>
        </p:txBody>
      </p:sp>
      <p:sp>
        <p:nvSpPr>
          <p:cNvPr id="189" name="Google Shape;114;p4">
            <a:extLst>
              <a:ext uri="{FF2B5EF4-FFF2-40B4-BE49-F238E27FC236}">
                <a16:creationId xmlns:a16="http://schemas.microsoft.com/office/drawing/2014/main" id="{CD061CEC-FD39-9C3B-2D84-0950A6C940B1}"/>
              </a:ext>
            </a:extLst>
          </p:cNvPr>
          <p:cNvSpPr txBox="1">
            <a:spLocks noGrp="1"/>
          </p:cNvSpPr>
          <p:nvPr>
            <p:ph type="title"/>
          </p:nvPr>
        </p:nvSpPr>
        <p:spPr>
          <a:xfrm>
            <a:off x="637802" y="1033372"/>
            <a:ext cx="8803910" cy="1195275"/>
          </a:xfrm>
          <a:prstGeom prst="rect">
            <a:avLst/>
          </a:prstGeom>
        </p:spPr>
        <p:txBody>
          <a:bodyPr vert="horz" lIns="121887" tIns="121887" rIns="121887" bIns="121887" rtlCol="0" anchor="t">
            <a:normAutofit/>
          </a:bodyPr>
          <a:lstStyle/>
          <a:p>
            <a:r>
              <a:rPr lang="es-PE" sz="3600" b="1" dirty="0">
                <a:solidFill>
                  <a:srgbClr val="1A4ED7"/>
                </a:solidFill>
                <a:latin typeface="Panton" pitchFamily="2" charset="77"/>
              </a:rPr>
              <a:t>Lorem ipsum</a:t>
            </a:r>
          </a:p>
        </p:txBody>
      </p:sp>
      <p:sp>
        <p:nvSpPr>
          <p:cNvPr id="190" name="Google Shape;117;p4">
            <a:extLst>
              <a:ext uri="{FF2B5EF4-FFF2-40B4-BE49-F238E27FC236}">
                <a16:creationId xmlns:a16="http://schemas.microsoft.com/office/drawing/2014/main" id="{86BFF48A-FC26-5305-F6A9-FEF2000C3E10}"/>
              </a:ext>
            </a:extLst>
          </p:cNvPr>
          <p:cNvSpPr txBox="1"/>
          <p:nvPr/>
        </p:nvSpPr>
        <p:spPr>
          <a:xfrm>
            <a:off x="152400" y="786992"/>
            <a:ext cx="1500001" cy="2308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nchor="ctr">
            <a:spAutoFit/>
          </a:bodyPr>
          <a:lstStyle/>
          <a:p>
            <a:r>
              <a:rPr sz="900"/>
              <a:t> </a:t>
            </a:r>
          </a:p>
        </p:txBody>
      </p:sp>
      <p:sp>
        <p:nvSpPr>
          <p:cNvPr id="45" name="Rectángulo redondeado">
            <a:extLst>
              <a:ext uri="{FF2B5EF4-FFF2-40B4-BE49-F238E27FC236}">
                <a16:creationId xmlns:a16="http://schemas.microsoft.com/office/drawing/2014/main" id="{E9F083BD-6B73-40FD-2449-9D98F4A89E68}"/>
              </a:ext>
            </a:extLst>
          </p:cNvPr>
          <p:cNvSpPr/>
          <p:nvPr/>
        </p:nvSpPr>
        <p:spPr>
          <a:xfrm>
            <a:off x="4034305" y="4305907"/>
            <a:ext cx="2006937" cy="1011632"/>
          </a:xfrm>
          <a:prstGeom prst="roundRect">
            <a:avLst>
              <a:gd name="adj" fmla="val 15000"/>
            </a:avLst>
          </a:prstGeom>
          <a:solidFill>
            <a:srgbClr val="0EB5E8"/>
          </a:solidFill>
          <a:ln w="12700">
            <a:miter lim="400000"/>
          </a:ln>
        </p:spPr>
        <p:txBody>
          <a:bodyPr lIns="0" tIns="0" rIns="0" bIns="0"/>
          <a:lstStyle/>
          <a:p>
            <a:endParaRPr sz="900"/>
          </a:p>
        </p:txBody>
      </p:sp>
      <p:sp>
        <p:nvSpPr>
          <p:cNvPr id="47" name="Rectángulo redondeado">
            <a:extLst>
              <a:ext uri="{FF2B5EF4-FFF2-40B4-BE49-F238E27FC236}">
                <a16:creationId xmlns:a16="http://schemas.microsoft.com/office/drawing/2014/main" id="{B0EFED48-95E0-C561-2949-7A13FD9C3E89}"/>
              </a:ext>
            </a:extLst>
          </p:cNvPr>
          <p:cNvSpPr/>
          <p:nvPr/>
        </p:nvSpPr>
        <p:spPr>
          <a:xfrm>
            <a:off x="7349016" y="1851081"/>
            <a:ext cx="2006937" cy="1093269"/>
          </a:xfrm>
          <a:prstGeom prst="roundRect">
            <a:avLst>
              <a:gd name="adj" fmla="val 15000"/>
            </a:avLst>
          </a:prstGeom>
          <a:solidFill>
            <a:srgbClr val="0EB5E8"/>
          </a:solidFill>
          <a:ln w="12700">
            <a:miter lim="400000"/>
          </a:ln>
        </p:spPr>
        <p:txBody>
          <a:bodyPr lIns="0" tIns="0" rIns="0" bIns="0"/>
          <a:lstStyle/>
          <a:p>
            <a:endParaRPr sz="900"/>
          </a:p>
        </p:txBody>
      </p:sp>
      <p:sp>
        <p:nvSpPr>
          <p:cNvPr id="52" name="Rectángulo redondeado">
            <a:extLst>
              <a:ext uri="{FF2B5EF4-FFF2-40B4-BE49-F238E27FC236}">
                <a16:creationId xmlns:a16="http://schemas.microsoft.com/office/drawing/2014/main" id="{6E058046-1F9B-9507-FD4D-0C7493F16DFD}"/>
              </a:ext>
            </a:extLst>
          </p:cNvPr>
          <p:cNvSpPr/>
          <p:nvPr/>
        </p:nvSpPr>
        <p:spPr>
          <a:xfrm>
            <a:off x="7349016" y="3255720"/>
            <a:ext cx="2006937" cy="1093269"/>
          </a:xfrm>
          <a:prstGeom prst="roundRect">
            <a:avLst>
              <a:gd name="adj" fmla="val 15000"/>
            </a:avLst>
          </a:prstGeom>
          <a:solidFill>
            <a:srgbClr val="0EB5E8"/>
          </a:solidFill>
          <a:ln w="12700">
            <a:miter lim="400000"/>
          </a:ln>
        </p:spPr>
        <p:txBody>
          <a:bodyPr lIns="0" tIns="0" rIns="0" bIns="0"/>
          <a:lstStyle/>
          <a:p>
            <a:endParaRPr sz="900"/>
          </a:p>
        </p:txBody>
      </p:sp>
      <p:sp>
        <p:nvSpPr>
          <p:cNvPr id="53" name="Rectángulo redondeado">
            <a:extLst>
              <a:ext uri="{FF2B5EF4-FFF2-40B4-BE49-F238E27FC236}">
                <a16:creationId xmlns:a16="http://schemas.microsoft.com/office/drawing/2014/main" id="{DBD8CDD7-7E6B-23DA-256A-27BE68817961}"/>
              </a:ext>
            </a:extLst>
          </p:cNvPr>
          <p:cNvSpPr/>
          <p:nvPr/>
        </p:nvSpPr>
        <p:spPr>
          <a:xfrm>
            <a:off x="7349016" y="4720212"/>
            <a:ext cx="2006937" cy="1093269"/>
          </a:xfrm>
          <a:prstGeom prst="roundRect">
            <a:avLst>
              <a:gd name="adj" fmla="val 15000"/>
            </a:avLst>
          </a:prstGeom>
          <a:solidFill>
            <a:srgbClr val="0EB5E8"/>
          </a:solidFill>
          <a:ln w="12700">
            <a:miter lim="400000"/>
          </a:ln>
        </p:spPr>
        <p:txBody>
          <a:bodyPr lIns="0" tIns="0" rIns="0" bIns="0"/>
          <a:lstStyle/>
          <a:p>
            <a:endParaRPr sz="900"/>
          </a:p>
        </p:txBody>
      </p:sp>
      <p:sp>
        <p:nvSpPr>
          <p:cNvPr id="55" name="Rectángulo redondeado">
            <a:extLst>
              <a:ext uri="{FF2B5EF4-FFF2-40B4-BE49-F238E27FC236}">
                <a16:creationId xmlns:a16="http://schemas.microsoft.com/office/drawing/2014/main" id="{F04A22A0-6615-4A97-C89F-8720344D1F28}"/>
              </a:ext>
            </a:extLst>
          </p:cNvPr>
          <p:cNvSpPr/>
          <p:nvPr/>
        </p:nvSpPr>
        <p:spPr>
          <a:xfrm>
            <a:off x="9756936" y="2585333"/>
            <a:ext cx="2006937" cy="1093269"/>
          </a:xfrm>
          <a:prstGeom prst="roundRect">
            <a:avLst>
              <a:gd name="adj" fmla="val 15000"/>
            </a:avLst>
          </a:prstGeom>
          <a:solidFill>
            <a:srgbClr val="0EB5E8"/>
          </a:solidFill>
          <a:ln w="12700">
            <a:miter lim="400000"/>
          </a:ln>
        </p:spPr>
        <p:txBody>
          <a:bodyPr lIns="0" tIns="0" rIns="0" bIns="0"/>
          <a:lstStyle/>
          <a:p>
            <a:endParaRPr sz="900"/>
          </a:p>
        </p:txBody>
      </p:sp>
      <p:sp>
        <p:nvSpPr>
          <p:cNvPr id="56" name="Rectángulo redondeado">
            <a:extLst>
              <a:ext uri="{FF2B5EF4-FFF2-40B4-BE49-F238E27FC236}">
                <a16:creationId xmlns:a16="http://schemas.microsoft.com/office/drawing/2014/main" id="{CB7EFC07-9F10-F047-6077-2B362746D114}"/>
              </a:ext>
            </a:extLst>
          </p:cNvPr>
          <p:cNvSpPr/>
          <p:nvPr/>
        </p:nvSpPr>
        <p:spPr>
          <a:xfrm>
            <a:off x="9756936" y="3995044"/>
            <a:ext cx="2006937" cy="1093269"/>
          </a:xfrm>
          <a:prstGeom prst="roundRect">
            <a:avLst>
              <a:gd name="adj" fmla="val 15000"/>
            </a:avLst>
          </a:prstGeom>
          <a:solidFill>
            <a:srgbClr val="0EB5E8"/>
          </a:solidFill>
          <a:ln w="12700">
            <a:miter lim="400000"/>
          </a:ln>
        </p:spPr>
        <p:txBody>
          <a:bodyPr lIns="0" tIns="0" rIns="0" bIns="0"/>
          <a:lstStyle/>
          <a:p>
            <a:endParaRPr sz="900"/>
          </a:p>
        </p:txBody>
      </p:sp>
      <p:cxnSp>
        <p:nvCxnSpPr>
          <p:cNvPr id="136" name="Conector recto 135">
            <a:extLst>
              <a:ext uri="{FF2B5EF4-FFF2-40B4-BE49-F238E27FC236}">
                <a16:creationId xmlns:a16="http://schemas.microsoft.com/office/drawing/2014/main" id="{2D3F6F25-EC44-AC4C-2AF2-6642B1ECDA43}"/>
              </a:ext>
            </a:extLst>
          </p:cNvPr>
          <p:cNvCxnSpPr>
            <a:cxnSpLocks/>
          </p:cNvCxnSpPr>
          <p:nvPr/>
        </p:nvCxnSpPr>
        <p:spPr>
          <a:xfrm flipV="1">
            <a:off x="3045390" y="3797017"/>
            <a:ext cx="4015312" cy="29589"/>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39" name="Conector recto 138">
            <a:extLst>
              <a:ext uri="{FF2B5EF4-FFF2-40B4-BE49-F238E27FC236}">
                <a16:creationId xmlns:a16="http://schemas.microsoft.com/office/drawing/2014/main" id="{64AEC50C-A676-181E-2A51-24FC225C3E86}"/>
              </a:ext>
            </a:extLst>
          </p:cNvPr>
          <p:cNvCxnSpPr>
            <a:cxnSpLocks/>
          </p:cNvCxnSpPr>
          <p:nvPr/>
        </p:nvCxnSpPr>
        <p:spPr>
          <a:xfrm>
            <a:off x="7060701" y="2397715"/>
            <a:ext cx="0" cy="2882205"/>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5" name="Conector recto 144">
            <a:extLst>
              <a:ext uri="{FF2B5EF4-FFF2-40B4-BE49-F238E27FC236}">
                <a16:creationId xmlns:a16="http://schemas.microsoft.com/office/drawing/2014/main" id="{1511D6E8-AB8C-7702-AA2A-996A0D3CCCA2}"/>
              </a:ext>
            </a:extLst>
          </p:cNvPr>
          <p:cNvCxnSpPr>
            <a:cxnSpLocks/>
            <a:stCxn id="47" idx="1"/>
          </p:cNvCxnSpPr>
          <p:nvPr/>
        </p:nvCxnSpPr>
        <p:spPr>
          <a:xfrm flipH="1" flipV="1">
            <a:off x="7060701" y="2397715"/>
            <a:ext cx="288315" cy="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7" name="Conector recto 146">
            <a:extLst>
              <a:ext uri="{FF2B5EF4-FFF2-40B4-BE49-F238E27FC236}">
                <a16:creationId xmlns:a16="http://schemas.microsoft.com/office/drawing/2014/main" id="{4466C4C4-8286-791A-3A0D-0393963D129A}"/>
              </a:ext>
            </a:extLst>
          </p:cNvPr>
          <p:cNvCxnSpPr>
            <a:cxnSpLocks/>
          </p:cNvCxnSpPr>
          <p:nvPr/>
        </p:nvCxnSpPr>
        <p:spPr>
          <a:xfrm flipH="1" flipV="1">
            <a:off x="7060701" y="3823559"/>
            <a:ext cx="288315" cy="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49" name="Conector recto 148">
            <a:extLst>
              <a:ext uri="{FF2B5EF4-FFF2-40B4-BE49-F238E27FC236}">
                <a16:creationId xmlns:a16="http://schemas.microsoft.com/office/drawing/2014/main" id="{D0B7BF60-E4FB-8D28-5872-CBFB56A2CF7A}"/>
              </a:ext>
            </a:extLst>
          </p:cNvPr>
          <p:cNvCxnSpPr>
            <a:cxnSpLocks/>
          </p:cNvCxnSpPr>
          <p:nvPr/>
        </p:nvCxnSpPr>
        <p:spPr>
          <a:xfrm flipH="1" flipV="1">
            <a:off x="7060701" y="5257152"/>
            <a:ext cx="288315" cy="1"/>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51" name="Conector recto 150">
            <a:extLst>
              <a:ext uri="{FF2B5EF4-FFF2-40B4-BE49-F238E27FC236}">
                <a16:creationId xmlns:a16="http://schemas.microsoft.com/office/drawing/2014/main" id="{37431CEA-95F5-7A01-D3BC-D9DD664C7A5D}"/>
              </a:ext>
            </a:extLst>
          </p:cNvPr>
          <p:cNvCxnSpPr>
            <a:cxnSpLocks/>
          </p:cNvCxnSpPr>
          <p:nvPr/>
        </p:nvCxnSpPr>
        <p:spPr>
          <a:xfrm flipH="1">
            <a:off x="7060701" y="3077723"/>
            <a:ext cx="2696235"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53" name="Conector recto 152">
            <a:extLst>
              <a:ext uri="{FF2B5EF4-FFF2-40B4-BE49-F238E27FC236}">
                <a16:creationId xmlns:a16="http://schemas.microsoft.com/office/drawing/2014/main" id="{025B94E3-AC3A-3FDF-1FA9-D31CA5FA370B}"/>
              </a:ext>
            </a:extLst>
          </p:cNvPr>
          <p:cNvCxnSpPr>
            <a:cxnSpLocks/>
          </p:cNvCxnSpPr>
          <p:nvPr/>
        </p:nvCxnSpPr>
        <p:spPr>
          <a:xfrm flipH="1">
            <a:off x="7060701" y="4528504"/>
            <a:ext cx="2696235" cy="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cxnSp>
        <p:nvCxnSpPr>
          <p:cNvPr id="155" name="Conector recto 154">
            <a:extLst>
              <a:ext uri="{FF2B5EF4-FFF2-40B4-BE49-F238E27FC236}">
                <a16:creationId xmlns:a16="http://schemas.microsoft.com/office/drawing/2014/main" id="{E31F7995-A24E-E05F-D508-DDB9094ADE3A}"/>
              </a:ext>
            </a:extLst>
          </p:cNvPr>
          <p:cNvCxnSpPr>
            <a:cxnSpLocks/>
          </p:cNvCxnSpPr>
          <p:nvPr/>
        </p:nvCxnSpPr>
        <p:spPr>
          <a:xfrm>
            <a:off x="5037774" y="3811398"/>
            <a:ext cx="0" cy="535280"/>
          </a:xfrm>
          <a:prstGeom prst="lin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cxnSp>
      <p:sp>
        <p:nvSpPr>
          <p:cNvPr id="158" name="Google Shape;114;p4">
            <a:extLst>
              <a:ext uri="{FF2B5EF4-FFF2-40B4-BE49-F238E27FC236}">
                <a16:creationId xmlns:a16="http://schemas.microsoft.com/office/drawing/2014/main" id="{A8E57316-F792-94B8-15EE-65C83A0342AB}"/>
              </a:ext>
            </a:extLst>
          </p:cNvPr>
          <p:cNvSpPr txBox="1"/>
          <p:nvPr/>
        </p:nvSpPr>
        <p:spPr>
          <a:xfrm>
            <a:off x="4198580" y="4536318"/>
            <a:ext cx="1897420"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6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1" name="Google Shape;114;p4">
            <a:extLst>
              <a:ext uri="{FF2B5EF4-FFF2-40B4-BE49-F238E27FC236}">
                <a16:creationId xmlns:a16="http://schemas.microsoft.com/office/drawing/2014/main" id="{3A14A73D-6036-A566-7C14-8AED4B6C6EFC}"/>
              </a:ext>
            </a:extLst>
          </p:cNvPr>
          <p:cNvSpPr txBox="1"/>
          <p:nvPr/>
        </p:nvSpPr>
        <p:spPr>
          <a:xfrm>
            <a:off x="7349016" y="1815983"/>
            <a:ext cx="1897420"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6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2" name="CuadroTexto 161">
            <a:extLst>
              <a:ext uri="{FF2B5EF4-FFF2-40B4-BE49-F238E27FC236}">
                <a16:creationId xmlns:a16="http://schemas.microsoft.com/office/drawing/2014/main" id="{D448E4AA-799E-7CFA-4169-D3CDD07F02AB}"/>
              </a:ext>
            </a:extLst>
          </p:cNvPr>
          <p:cNvSpPr txBox="1"/>
          <p:nvPr/>
        </p:nvSpPr>
        <p:spPr>
          <a:xfrm>
            <a:off x="8842005" y="2581933"/>
            <a:ext cx="52889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63" name="Google Shape;114;p4">
            <a:extLst>
              <a:ext uri="{FF2B5EF4-FFF2-40B4-BE49-F238E27FC236}">
                <a16:creationId xmlns:a16="http://schemas.microsoft.com/office/drawing/2014/main" id="{263F8D6A-60FF-2B7D-1873-788660515736}"/>
              </a:ext>
            </a:extLst>
          </p:cNvPr>
          <p:cNvSpPr txBox="1"/>
          <p:nvPr/>
        </p:nvSpPr>
        <p:spPr>
          <a:xfrm>
            <a:off x="7349016" y="3242174"/>
            <a:ext cx="2092696"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11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4" name="CuadroTexto 163">
            <a:extLst>
              <a:ext uri="{FF2B5EF4-FFF2-40B4-BE49-F238E27FC236}">
                <a16:creationId xmlns:a16="http://schemas.microsoft.com/office/drawing/2014/main" id="{A0D4EF02-82EC-9506-B535-8B1311402E1E}"/>
              </a:ext>
            </a:extLst>
          </p:cNvPr>
          <p:cNvSpPr txBox="1"/>
          <p:nvPr/>
        </p:nvSpPr>
        <p:spPr>
          <a:xfrm>
            <a:off x="8842005" y="4008124"/>
            <a:ext cx="528898"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65" name="Google Shape;114;p4">
            <a:extLst>
              <a:ext uri="{FF2B5EF4-FFF2-40B4-BE49-F238E27FC236}">
                <a16:creationId xmlns:a16="http://schemas.microsoft.com/office/drawing/2014/main" id="{76E67901-AFE4-705E-405B-1ACF7D604B89}"/>
              </a:ext>
            </a:extLst>
          </p:cNvPr>
          <p:cNvSpPr txBox="1"/>
          <p:nvPr/>
        </p:nvSpPr>
        <p:spPr>
          <a:xfrm>
            <a:off x="7349016" y="4682013"/>
            <a:ext cx="2092696"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11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6" name="CuadroTexto 165">
            <a:extLst>
              <a:ext uri="{FF2B5EF4-FFF2-40B4-BE49-F238E27FC236}">
                <a16:creationId xmlns:a16="http://schemas.microsoft.com/office/drawing/2014/main" id="{444DF9AF-2E85-9552-3C82-FC9C078C1AA1}"/>
              </a:ext>
            </a:extLst>
          </p:cNvPr>
          <p:cNvSpPr txBox="1"/>
          <p:nvPr/>
        </p:nvSpPr>
        <p:spPr>
          <a:xfrm>
            <a:off x="8909115" y="5447963"/>
            <a:ext cx="461788"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67" name="Google Shape;114;p4">
            <a:extLst>
              <a:ext uri="{FF2B5EF4-FFF2-40B4-BE49-F238E27FC236}">
                <a16:creationId xmlns:a16="http://schemas.microsoft.com/office/drawing/2014/main" id="{36046F05-998F-66E0-54D2-22119CA30A8A}"/>
              </a:ext>
            </a:extLst>
          </p:cNvPr>
          <p:cNvSpPr txBox="1"/>
          <p:nvPr/>
        </p:nvSpPr>
        <p:spPr>
          <a:xfrm>
            <a:off x="9751022" y="2546139"/>
            <a:ext cx="2092696"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11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68" name="CuadroTexto 167">
            <a:extLst>
              <a:ext uri="{FF2B5EF4-FFF2-40B4-BE49-F238E27FC236}">
                <a16:creationId xmlns:a16="http://schemas.microsoft.com/office/drawing/2014/main" id="{B1F1EF73-CD4C-796B-0144-19B683B195DF}"/>
              </a:ext>
            </a:extLst>
          </p:cNvPr>
          <p:cNvSpPr txBox="1"/>
          <p:nvPr/>
        </p:nvSpPr>
        <p:spPr>
          <a:xfrm>
            <a:off x="11299971" y="3312088"/>
            <a:ext cx="47293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69" name="Google Shape;114;p4">
            <a:extLst>
              <a:ext uri="{FF2B5EF4-FFF2-40B4-BE49-F238E27FC236}">
                <a16:creationId xmlns:a16="http://schemas.microsoft.com/office/drawing/2014/main" id="{651D33BC-69A7-5FFB-6185-BD23400730B5}"/>
              </a:ext>
            </a:extLst>
          </p:cNvPr>
          <p:cNvSpPr txBox="1"/>
          <p:nvPr/>
        </p:nvSpPr>
        <p:spPr>
          <a:xfrm>
            <a:off x="9751022" y="3968815"/>
            <a:ext cx="2092696"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a:bodyPr>
          <a:lstStyle/>
          <a:p>
            <a:pPr>
              <a:lnSpc>
                <a:spcPct val="110000"/>
              </a:lnSpc>
              <a:defRPr sz="7000">
                <a:solidFill>
                  <a:srgbClr val="FFFFFF"/>
                </a:solidFill>
                <a:latin typeface="Panton  Light"/>
                <a:ea typeface="Panton  Light"/>
                <a:cs typeface="Panton  Light"/>
                <a:sym typeface="Panton  Light"/>
              </a:defRPr>
            </a:pPr>
            <a:r>
              <a:rPr lang="en-US" sz="2000" dirty="0">
                <a:latin typeface="Panton Light" pitchFamily="2" charset="77"/>
              </a:rPr>
              <a:t>Lorem ipsum</a:t>
            </a:r>
            <a:endParaRPr sz="2000" dirty="0">
              <a:latin typeface="Panton Light" pitchFamily="2" charset="77"/>
            </a:endParaRPr>
          </a:p>
        </p:txBody>
      </p:sp>
      <p:sp>
        <p:nvSpPr>
          <p:cNvPr id="170" name="CuadroTexto 169">
            <a:extLst>
              <a:ext uri="{FF2B5EF4-FFF2-40B4-BE49-F238E27FC236}">
                <a16:creationId xmlns:a16="http://schemas.microsoft.com/office/drawing/2014/main" id="{5C757A01-6C30-E757-8EC8-61435C8F25D1}"/>
              </a:ext>
            </a:extLst>
          </p:cNvPr>
          <p:cNvSpPr txBox="1"/>
          <p:nvPr/>
        </p:nvSpPr>
        <p:spPr>
          <a:xfrm>
            <a:off x="11299971" y="4734764"/>
            <a:ext cx="472937" cy="3385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600" b="1" dirty="0">
                <a:solidFill>
                  <a:schemeClr val="bg1"/>
                </a:solidFill>
                <a:latin typeface="Panton" pitchFamily="2" charset="77"/>
              </a:rPr>
              <a:t>(0)</a:t>
            </a:r>
            <a:endParaRPr lang="es-PE" sz="1600" b="1" dirty="0">
              <a:solidFill>
                <a:schemeClr val="bg1"/>
              </a:solidFill>
              <a:latin typeface="Panton" pitchFamily="2" charset="77"/>
            </a:endParaRPr>
          </a:p>
        </p:txBody>
      </p:sp>
      <p:sp>
        <p:nvSpPr>
          <p:cNvPr id="173" name="Google Shape;114;p4">
            <a:extLst>
              <a:ext uri="{FF2B5EF4-FFF2-40B4-BE49-F238E27FC236}">
                <a16:creationId xmlns:a16="http://schemas.microsoft.com/office/drawing/2014/main" id="{19F995D7-FCFC-D48E-6006-6F9C72FFF2E3}"/>
              </a:ext>
            </a:extLst>
          </p:cNvPr>
          <p:cNvSpPr txBox="1"/>
          <p:nvPr/>
        </p:nvSpPr>
        <p:spPr>
          <a:xfrm>
            <a:off x="909072" y="3555624"/>
            <a:ext cx="1897420" cy="597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ctr">
            <a:normAutofit fontScale="92500"/>
          </a:bodyPr>
          <a:lstStyle/>
          <a:p>
            <a:pPr>
              <a:lnSpc>
                <a:spcPct val="60000"/>
              </a:lnSpc>
              <a:defRPr sz="7000">
                <a:solidFill>
                  <a:srgbClr val="FFFFFF"/>
                </a:solidFill>
                <a:latin typeface="Panton  Light"/>
                <a:ea typeface="Panton  Light"/>
                <a:cs typeface="Panton  Light"/>
                <a:sym typeface="Panton  Light"/>
              </a:defRPr>
            </a:pPr>
            <a:r>
              <a:rPr lang="en-US" sz="2400" dirty="0">
                <a:solidFill>
                  <a:schemeClr val="bg1"/>
                </a:solidFill>
                <a:latin typeface="Panton Light" pitchFamily="2" charset="77"/>
              </a:rPr>
              <a:t>Lorem ipsum</a:t>
            </a:r>
            <a:endParaRPr sz="2400" dirty="0">
              <a:solidFill>
                <a:schemeClr val="bg1"/>
              </a:solidFill>
              <a:latin typeface="Panton Light" pitchFamily="2" charset="77"/>
            </a:endParaRPr>
          </a:p>
        </p:txBody>
      </p:sp>
      <p:sp>
        <p:nvSpPr>
          <p:cNvPr id="175" name="object 5">
            <a:extLst>
              <a:ext uri="{FF2B5EF4-FFF2-40B4-BE49-F238E27FC236}">
                <a16:creationId xmlns:a16="http://schemas.microsoft.com/office/drawing/2014/main" id="{560BBAD1-466B-8294-3236-0624C9DE4B2F}"/>
              </a:ext>
            </a:extLst>
          </p:cNvPr>
          <p:cNvSpPr txBox="1"/>
          <p:nvPr/>
        </p:nvSpPr>
        <p:spPr>
          <a:xfrm>
            <a:off x="4255033" y="2978796"/>
            <a:ext cx="1975521" cy="357470"/>
          </a:xfrm>
          <a:prstGeom prst="rect">
            <a:avLst/>
          </a:prstGeom>
        </p:spPr>
        <p:txBody>
          <a:bodyPr vert="horz" wrap="square" lIns="0" tIns="49213" rIns="0" bIns="0" rtlCol="0">
            <a:spAutoFit/>
          </a:bodyPr>
          <a:lstStyle/>
          <a:p>
            <a:r>
              <a:rPr lang="es-PE" sz="2000" b="1" dirty="0">
                <a:solidFill>
                  <a:schemeClr val="bg1">
                    <a:lumMod val="50000"/>
                  </a:schemeClr>
                </a:solidFill>
                <a:latin typeface="Panton ExtraBold" pitchFamily="2" charset="77"/>
              </a:rPr>
              <a:t>Lorem ipsum</a:t>
            </a:r>
            <a:endParaRPr lang="es-PE" sz="1600" b="1" dirty="0">
              <a:solidFill>
                <a:schemeClr val="bg1">
                  <a:lumMod val="50000"/>
                </a:schemeClr>
              </a:solidFill>
              <a:latin typeface="Panton SemiBold" pitchFamily="2" charset="77"/>
            </a:endParaRPr>
          </a:p>
        </p:txBody>
      </p:sp>
      <p:pic>
        <p:nvPicPr>
          <p:cNvPr id="2" name="Imagen 1">
            <a:extLst>
              <a:ext uri="{FF2B5EF4-FFF2-40B4-BE49-F238E27FC236}">
                <a16:creationId xmlns:a16="http://schemas.microsoft.com/office/drawing/2014/main" id="{26DADC19-294B-03DA-F97A-E597BBDC0C7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extLst>
      <p:ext uri="{BB962C8B-B14F-4D97-AF65-F5344CB8AC3E}">
        <p14:creationId xmlns:p14="http://schemas.microsoft.com/office/powerpoint/2010/main" val="271808076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7129AF1-76FA-C291-D610-CBDF4E8DCBA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89236" y="-52627"/>
            <a:ext cx="12370471" cy="6963253"/>
          </a:xfrm>
          <a:prstGeom prst="rect">
            <a:avLst/>
          </a:prstGeom>
        </p:spPr>
      </p:pic>
      <p:pic>
        <p:nvPicPr>
          <p:cNvPr id="343" name="Google Shape;82;p1" descr="Google Shape;82;p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15956" y="-2069878"/>
            <a:ext cx="2690132" cy="1474307"/>
          </a:xfrm>
          <a:prstGeom prst="rect">
            <a:avLst/>
          </a:prstGeom>
          <a:ln w="12700">
            <a:miter lim="400000"/>
          </a:ln>
        </p:spPr>
      </p:pic>
      <p:sp>
        <p:nvSpPr>
          <p:cNvPr id="346" name="Google Shape;85;p1"/>
          <p:cNvSpPr txBox="1"/>
          <p:nvPr/>
        </p:nvSpPr>
        <p:spPr>
          <a:xfrm>
            <a:off x="644654" y="2935769"/>
            <a:ext cx="4348339" cy="81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3000">
                <a:solidFill>
                  <a:srgbClr val="FFFFFF"/>
                </a:solidFill>
                <a:latin typeface="Panton  SemiBold"/>
                <a:ea typeface="Panton  SemiBold"/>
                <a:cs typeface="Panton  SemiBold"/>
                <a:sym typeface="Panton  SemiBold"/>
              </a:defRPr>
            </a:lvl1pPr>
          </a:lstStyle>
          <a:p>
            <a:r>
              <a:rPr lang="en-US" sz="6500" dirty="0" err="1"/>
              <a:t>Ítem</a:t>
            </a:r>
            <a:r>
              <a:rPr lang="en-US" sz="6500" dirty="0"/>
              <a:t> 3</a:t>
            </a:r>
          </a:p>
        </p:txBody>
      </p:sp>
      <p:pic>
        <p:nvPicPr>
          <p:cNvPr id="4" name="Imagen 3">
            <a:extLst>
              <a:ext uri="{FF2B5EF4-FFF2-40B4-BE49-F238E27FC236}">
                <a16:creationId xmlns:a16="http://schemas.microsoft.com/office/drawing/2014/main" id="{AD6A793A-9042-57CB-D5FB-0F3E2C3E78F8}"/>
              </a:ext>
            </a:extLst>
          </p:cNvPr>
          <p:cNvPicPr>
            <a:picLocks noChangeAspect="1"/>
          </p:cNvPicPr>
          <p:nvPr/>
        </p:nvPicPr>
        <p:blipFill>
          <a:blip r:embed="rId4" cstate="screen">
            <a:extLst>
              <a:ext uri="{28A0092B-C50C-407E-A947-70E740481C1C}">
                <a14:useLocalDpi xmlns:a14="http://schemas.microsoft.com/office/drawing/2010/main"/>
              </a:ext>
            </a:extLst>
          </a:blip>
          <a:srcRect t="-13199"/>
          <a:stretch>
            <a:fillRect/>
          </a:stretch>
        </p:blipFill>
        <p:spPr>
          <a:xfrm>
            <a:off x="666137" y="245894"/>
            <a:ext cx="3182849" cy="537865"/>
          </a:xfrm>
          <a:prstGeom prst="rect">
            <a:avLst/>
          </a:prstGeom>
        </p:spPr>
      </p:pic>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Rectángulo redondeado"/>
          <p:cNvSpPr/>
          <p:nvPr/>
        </p:nvSpPr>
        <p:spPr>
          <a:xfrm>
            <a:off x="299246" y="846143"/>
            <a:ext cx="3790154" cy="780501"/>
          </a:xfrm>
          <a:prstGeom prst="roundRect">
            <a:avLst>
              <a:gd name="adj" fmla="val 50000"/>
            </a:avLst>
          </a:prstGeom>
          <a:solidFill>
            <a:schemeClr val="bg2"/>
          </a:solidFill>
          <a:ln w="12700">
            <a:miter lim="400000"/>
          </a:ln>
        </p:spPr>
        <p:txBody>
          <a:bodyPr lIns="0" tIns="0" rIns="0" bIns="0"/>
          <a:lstStyle/>
          <a:p>
            <a:endParaRPr sz="900">
              <a:solidFill>
                <a:schemeClr val="bg2">
                  <a:lumMod val="90000"/>
                </a:schemeClr>
              </a:solidFill>
            </a:endParaRPr>
          </a:p>
        </p:txBody>
      </p:sp>
      <p:sp>
        <p:nvSpPr>
          <p:cNvPr id="412" name="Google Shape;324;p7"/>
          <p:cNvSpPr txBox="1"/>
          <p:nvPr/>
        </p:nvSpPr>
        <p:spPr>
          <a:xfrm>
            <a:off x="400171" y="918704"/>
            <a:ext cx="7732666" cy="7219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solidFill>
                  <a:srgbClr val="0EB5E8"/>
                </a:solidFill>
              </a:rPr>
              <a:t>Lorem ipsum dolor</a:t>
            </a:r>
            <a:endParaRPr sz="5000" dirty="0">
              <a:solidFill>
                <a:srgbClr val="0EB5E8"/>
              </a:solidFill>
            </a:endParaRPr>
          </a:p>
        </p:txBody>
      </p:sp>
      <p:sp>
        <p:nvSpPr>
          <p:cNvPr id="413" name="Línea"/>
          <p:cNvSpPr/>
          <p:nvPr/>
        </p:nvSpPr>
        <p:spPr>
          <a:xfrm>
            <a:off x="-36200" y="2630214"/>
            <a:ext cx="12264400" cy="1"/>
          </a:xfrm>
          <a:prstGeom prst="line">
            <a:avLst/>
          </a:prstGeom>
          <a:ln w="25400">
            <a:solidFill>
              <a:srgbClr val="DDDDDD"/>
            </a:solidFill>
          </a:ln>
        </p:spPr>
        <p:txBody>
          <a:bodyPr lIns="22859" tIns="22859" rIns="22859" bIns="22859"/>
          <a:lstStyle/>
          <a:p>
            <a:endParaRPr sz="900"/>
          </a:p>
        </p:txBody>
      </p:sp>
      <p:sp>
        <p:nvSpPr>
          <p:cNvPr id="414" name="Línea"/>
          <p:cNvSpPr/>
          <p:nvPr/>
        </p:nvSpPr>
        <p:spPr>
          <a:xfrm>
            <a:off x="-36200" y="3833969"/>
            <a:ext cx="12264401" cy="1"/>
          </a:xfrm>
          <a:prstGeom prst="line">
            <a:avLst/>
          </a:prstGeom>
          <a:ln w="25400">
            <a:solidFill>
              <a:srgbClr val="DDDDDD"/>
            </a:solidFill>
          </a:ln>
        </p:spPr>
        <p:txBody>
          <a:bodyPr lIns="22859" tIns="22859" rIns="22859" bIns="22859"/>
          <a:lstStyle/>
          <a:p>
            <a:endParaRPr sz="900"/>
          </a:p>
        </p:txBody>
      </p:sp>
      <p:sp>
        <p:nvSpPr>
          <p:cNvPr id="415" name="Línea"/>
          <p:cNvSpPr/>
          <p:nvPr/>
        </p:nvSpPr>
        <p:spPr>
          <a:xfrm flipH="1">
            <a:off x="4074279" y="2635236"/>
            <a:ext cx="15121" cy="3574380"/>
          </a:xfrm>
          <a:prstGeom prst="line">
            <a:avLst/>
          </a:prstGeom>
          <a:ln w="25400">
            <a:solidFill>
              <a:srgbClr val="DDDDDD"/>
            </a:solidFill>
          </a:ln>
        </p:spPr>
        <p:txBody>
          <a:bodyPr lIns="22859" tIns="22859" rIns="22859" bIns="22859"/>
          <a:lstStyle/>
          <a:p>
            <a:endParaRPr sz="900"/>
          </a:p>
        </p:txBody>
      </p:sp>
      <p:sp>
        <p:nvSpPr>
          <p:cNvPr id="416" name="Círculo"/>
          <p:cNvSpPr/>
          <p:nvPr/>
        </p:nvSpPr>
        <p:spPr>
          <a:xfrm>
            <a:off x="476412" y="2913073"/>
            <a:ext cx="635002" cy="635002"/>
          </a:xfrm>
          <a:prstGeom prst="ellipse">
            <a:avLst/>
          </a:prstGeom>
          <a:solidFill>
            <a:schemeClr val="bg1"/>
          </a:solidFill>
          <a:ln w="25400">
            <a:solidFill>
              <a:srgbClr val="1A4ED7"/>
            </a:solidFill>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17" name="1"/>
          <p:cNvSpPr txBox="1"/>
          <p:nvPr/>
        </p:nvSpPr>
        <p:spPr>
          <a:xfrm>
            <a:off x="707123" y="3109425"/>
            <a:ext cx="142668" cy="319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b="1" dirty="0">
                <a:solidFill>
                  <a:srgbClr val="1A4ED7"/>
                </a:solidFill>
                <a:latin typeface="Panton" pitchFamily="2" charset="77"/>
              </a:rPr>
              <a:t>1</a:t>
            </a:r>
          </a:p>
        </p:txBody>
      </p:sp>
      <p:sp>
        <p:nvSpPr>
          <p:cNvPr id="418" name="Mayor promoción de las historias de éxito"/>
          <p:cNvSpPr txBox="1"/>
          <p:nvPr/>
        </p:nvSpPr>
        <p:spPr>
          <a:xfrm>
            <a:off x="1315392" y="2970159"/>
            <a:ext cx="189960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19" name="Línea"/>
          <p:cNvSpPr/>
          <p:nvPr/>
        </p:nvSpPr>
        <p:spPr>
          <a:xfrm>
            <a:off x="8162709" y="2630977"/>
            <a:ext cx="1" cy="3568881"/>
          </a:xfrm>
          <a:prstGeom prst="line">
            <a:avLst/>
          </a:prstGeom>
          <a:ln w="25400">
            <a:solidFill>
              <a:srgbClr val="DDDDDD"/>
            </a:solidFill>
          </a:ln>
        </p:spPr>
        <p:txBody>
          <a:bodyPr lIns="22859" tIns="22859" rIns="22859" bIns="22859"/>
          <a:lstStyle/>
          <a:p>
            <a:endParaRPr sz="900"/>
          </a:p>
        </p:txBody>
      </p:sp>
      <p:sp>
        <p:nvSpPr>
          <p:cNvPr id="420" name="Línea"/>
          <p:cNvSpPr/>
          <p:nvPr/>
        </p:nvSpPr>
        <p:spPr>
          <a:xfrm>
            <a:off x="-36200" y="4987720"/>
            <a:ext cx="12264401" cy="1"/>
          </a:xfrm>
          <a:prstGeom prst="line">
            <a:avLst/>
          </a:prstGeom>
          <a:ln w="25400">
            <a:solidFill>
              <a:srgbClr val="DDDDDD"/>
            </a:solidFill>
          </a:ln>
        </p:spPr>
        <p:txBody>
          <a:bodyPr lIns="22859" tIns="22859" rIns="22859" bIns="22859"/>
          <a:lstStyle/>
          <a:p>
            <a:endParaRPr sz="900"/>
          </a:p>
        </p:txBody>
      </p:sp>
      <p:sp>
        <p:nvSpPr>
          <p:cNvPr id="421" name="Línea"/>
          <p:cNvSpPr/>
          <p:nvPr/>
        </p:nvSpPr>
        <p:spPr>
          <a:xfrm>
            <a:off x="-36200" y="6204738"/>
            <a:ext cx="12264401" cy="1"/>
          </a:xfrm>
          <a:prstGeom prst="line">
            <a:avLst/>
          </a:prstGeom>
          <a:ln w="25400">
            <a:solidFill>
              <a:srgbClr val="DDDDDD"/>
            </a:solidFill>
          </a:ln>
        </p:spPr>
        <p:txBody>
          <a:bodyPr lIns="22859" tIns="22859" rIns="22859" bIns="22859"/>
          <a:lstStyle/>
          <a:p>
            <a:endParaRPr sz="900"/>
          </a:p>
        </p:txBody>
      </p:sp>
      <p:sp>
        <p:nvSpPr>
          <p:cNvPr id="422" name="Círculo"/>
          <p:cNvSpPr/>
          <p:nvPr/>
        </p:nvSpPr>
        <p:spPr>
          <a:xfrm>
            <a:off x="4316385" y="2913073"/>
            <a:ext cx="635002" cy="635002"/>
          </a:xfrm>
          <a:prstGeom prst="ellipse">
            <a:avLst/>
          </a:prstGeom>
          <a:solidFill>
            <a:schemeClr val="bg1"/>
          </a:solidFill>
          <a:ln w="25400">
            <a:solidFill>
              <a:srgbClr val="1A4ED7"/>
            </a:solidFill>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ln>
                <a:solidFill>
                  <a:srgbClr val="1A4ED7"/>
                </a:solidFill>
              </a:ln>
            </a:endParaRPr>
          </a:p>
        </p:txBody>
      </p:sp>
      <p:sp>
        <p:nvSpPr>
          <p:cNvPr id="423" name="2"/>
          <p:cNvSpPr txBox="1"/>
          <p:nvPr/>
        </p:nvSpPr>
        <p:spPr>
          <a:xfrm>
            <a:off x="4537706" y="3107309"/>
            <a:ext cx="192361" cy="31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b="1" dirty="0">
                <a:solidFill>
                  <a:srgbClr val="1A4ED7"/>
                </a:solidFill>
                <a:latin typeface="Panton" pitchFamily="2" charset="77"/>
              </a:rPr>
              <a:t>2</a:t>
            </a:r>
          </a:p>
        </p:txBody>
      </p:sp>
      <p:sp>
        <p:nvSpPr>
          <p:cNvPr id="424" name="Círculo"/>
          <p:cNvSpPr/>
          <p:nvPr/>
        </p:nvSpPr>
        <p:spPr>
          <a:xfrm>
            <a:off x="8400040" y="2913073"/>
            <a:ext cx="635002" cy="635002"/>
          </a:xfrm>
          <a:prstGeom prst="ellipse">
            <a:avLst/>
          </a:prstGeom>
          <a:solidFill>
            <a:schemeClr val="bg1"/>
          </a:solidFill>
          <a:ln w="25400">
            <a:solidFill>
              <a:srgbClr val="1A4ED7"/>
            </a:solidFill>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25" name="3"/>
          <p:cNvSpPr txBox="1"/>
          <p:nvPr/>
        </p:nvSpPr>
        <p:spPr>
          <a:xfrm>
            <a:off x="8618955" y="3107309"/>
            <a:ext cx="197170" cy="31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b="1">
                <a:solidFill>
                  <a:srgbClr val="1A4ED7"/>
                </a:solidFill>
                <a:latin typeface="Panton" pitchFamily="2" charset="77"/>
              </a:rPr>
              <a:t>3</a:t>
            </a:r>
          </a:p>
        </p:txBody>
      </p:sp>
      <p:sp>
        <p:nvSpPr>
          <p:cNvPr id="426" name="Reuniones de relacionamiento estratégico"/>
          <p:cNvSpPr txBox="1"/>
          <p:nvPr/>
        </p:nvSpPr>
        <p:spPr>
          <a:xfrm>
            <a:off x="5177591" y="2970159"/>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27" name="Mesas de debate híbridas"/>
          <p:cNvSpPr txBox="1"/>
          <p:nvPr/>
        </p:nvSpPr>
        <p:spPr>
          <a:xfrm>
            <a:off x="9266021" y="2970159"/>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28" name="Círculo"/>
          <p:cNvSpPr/>
          <p:nvPr/>
        </p:nvSpPr>
        <p:spPr>
          <a:xfrm>
            <a:off x="476412" y="4053238"/>
            <a:ext cx="635002" cy="635002"/>
          </a:xfrm>
          <a:prstGeom prst="ellipse">
            <a:avLst/>
          </a:prstGeom>
          <a:solidFill>
            <a:schemeClr val="bg1"/>
          </a:solidFill>
          <a:ln w="25400">
            <a:solidFill>
              <a:srgbClr val="1A4ED7"/>
            </a:solidFill>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29" name="4"/>
          <p:cNvSpPr txBox="1"/>
          <p:nvPr/>
        </p:nvSpPr>
        <p:spPr>
          <a:xfrm>
            <a:off x="692924" y="4247474"/>
            <a:ext cx="201978" cy="31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b="1" dirty="0">
                <a:solidFill>
                  <a:srgbClr val="1A4ED7"/>
                </a:solidFill>
                <a:latin typeface="Panton" pitchFamily="2" charset="77"/>
              </a:rPr>
              <a:t>4</a:t>
            </a:r>
          </a:p>
        </p:txBody>
      </p:sp>
      <p:sp>
        <p:nvSpPr>
          <p:cNvPr id="430" name="Feria Ruta 18 del Pronabec"/>
          <p:cNvSpPr txBox="1"/>
          <p:nvPr/>
        </p:nvSpPr>
        <p:spPr>
          <a:xfrm>
            <a:off x="1315392" y="4110325"/>
            <a:ext cx="189960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31" name="Círculo"/>
          <p:cNvSpPr/>
          <p:nvPr/>
        </p:nvSpPr>
        <p:spPr>
          <a:xfrm>
            <a:off x="4316385" y="4053238"/>
            <a:ext cx="635002" cy="635002"/>
          </a:xfrm>
          <a:prstGeom prst="ellipse">
            <a:avLst/>
          </a:prstGeom>
          <a:solidFill>
            <a:schemeClr val="bg1"/>
          </a:solidFill>
          <a:ln w="25400">
            <a:solidFill>
              <a:srgbClr val="1A4ED7"/>
            </a:solidFill>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32" name="5"/>
          <p:cNvSpPr txBox="1"/>
          <p:nvPr/>
        </p:nvSpPr>
        <p:spPr>
          <a:xfrm>
            <a:off x="4538508" y="4247474"/>
            <a:ext cx="190758" cy="31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b="1">
                <a:solidFill>
                  <a:srgbClr val="1A4ED7"/>
                </a:solidFill>
                <a:latin typeface="Panton" pitchFamily="2" charset="77"/>
              </a:rPr>
              <a:t>5</a:t>
            </a:r>
          </a:p>
        </p:txBody>
      </p:sp>
      <p:sp>
        <p:nvSpPr>
          <p:cNvPr id="433" name="Círculo"/>
          <p:cNvSpPr/>
          <p:nvPr/>
        </p:nvSpPr>
        <p:spPr>
          <a:xfrm>
            <a:off x="8400039" y="4053238"/>
            <a:ext cx="635002" cy="635002"/>
          </a:xfrm>
          <a:prstGeom prst="ellipse">
            <a:avLst/>
          </a:prstGeom>
          <a:solidFill>
            <a:schemeClr val="bg1"/>
          </a:solidFill>
          <a:ln w="25400">
            <a:solidFill>
              <a:srgbClr val="1A4ED7"/>
            </a:solidFill>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34" name="6"/>
          <p:cNvSpPr txBox="1"/>
          <p:nvPr/>
        </p:nvSpPr>
        <p:spPr>
          <a:xfrm>
            <a:off x="8615749" y="4247474"/>
            <a:ext cx="203582" cy="31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b="1">
                <a:solidFill>
                  <a:srgbClr val="1A4ED7"/>
                </a:solidFill>
                <a:latin typeface="Panton" pitchFamily="2" charset="77"/>
              </a:rPr>
              <a:t>6</a:t>
            </a:r>
          </a:p>
        </p:txBody>
      </p:sp>
      <p:sp>
        <p:nvSpPr>
          <p:cNvPr id="435" name="Showroom Empleabilidad y “Club Estrella”"/>
          <p:cNvSpPr txBox="1"/>
          <p:nvPr/>
        </p:nvSpPr>
        <p:spPr>
          <a:xfrm>
            <a:off x="5177591" y="4110325"/>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36" name="Sello distintivo a empresas empleadoras de talento Pronabec"/>
          <p:cNvSpPr txBox="1"/>
          <p:nvPr/>
        </p:nvSpPr>
        <p:spPr>
          <a:xfrm>
            <a:off x="9266021" y="4110325"/>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37" name="Círculo"/>
          <p:cNvSpPr/>
          <p:nvPr/>
        </p:nvSpPr>
        <p:spPr>
          <a:xfrm>
            <a:off x="476412" y="5255961"/>
            <a:ext cx="635002" cy="635002"/>
          </a:xfrm>
          <a:prstGeom prst="ellipse">
            <a:avLst/>
          </a:prstGeom>
          <a:solidFill>
            <a:schemeClr val="bg1"/>
          </a:solidFill>
          <a:ln w="25400">
            <a:solidFill>
              <a:srgbClr val="1A4ED7"/>
            </a:solidFill>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38" name="7"/>
          <p:cNvSpPr txBox="1"/>
          <p:nvPr/>
        </p:nvSpPr>
        <p:spPr>
          <a:xfrm>
            <a:off x="707350" y="5450198"/>
            <a:ext cx="173125" cy="31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b="1">
                <a:solidFill>
                  <a:srgbClr val="1A4ED7"/>
                </a:solidFill>
                <a:latin typeface="Panton" pitchFamily="2" charset="77"/>
              </a:rPr>
              <a:t>7</a:t>
            </a:r>
          </a:p>
        </p:txBody>
      </p:sp>
      <p:sp>
        <p:nvSpPr>
          <p:cNvPr id="439" name="Relanzamiento de Becas de Cooperación Internacional"/>
          <p:cNvSpPr txBox="1"/>
          <p:nvPr/>
        </p:nvSpPr>
        <p:spPr>
          <a:xfrm>
            <a:off x="1315392" y="5313047"/>
            <a:ext cx="1899608"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40" name="Círculo"/>
          <p:cNvSpPr/>
          <p:nvPr/>
        </p:nvSpPr>
        <p:spPr>
          <a:xfrm>
            <a:off x="4316385" y="5255961"/>
            <a:ext cx="635002" cy="635002"/>
          </a:xfrm>
          <a:prstGeom prst="ellipse">
            <a:avLst/>
          </a:prstGeom>
          <a:solidFill>
            <a:schemeClr val="bg1"/>
          </a:solidFill>
          <a:ln w="25400">
            <a:solidFill>
              <a:srgbClr val="1A4ED7"/>
            </a:solidFill>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41" name="8"/>
          <p:cNvSpPr txBox="1"/>
          <p:nvPr/>
        </p:nvSpPr>
        <p:spPr>
          <a:xfrm>
            <a:off x="4533698" y="5450198"/>
            <a:ext cx="200376" cy="31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b="1">
                <a:solidFill>
                  <a:srgbClr val="1A4ED7"/>
                </a:solidFill>
                <a:latin typeface="Panton" pitchFamily="2" charset="77"/>
              </a:rPr>
              <a:t>8</a:t>
            </a:r>
          </a:p>
        </p:txBody>
      </p:sp>
      <p:sp>
        <p:nvSpPr>
          <p:cNvPr id="442" name="Círculo"/>
          <p:cNvSpPr/>
          <p:nvPr/>
        </p:nvSpPr>
        <p:spPr>
          <a:xfrm>
            <a:off x="8400039" y="5255961"/>
            <a:ext cx="635002" cy="635002"/>
          </a:xfrm>
          <a:prstGeom prst="ellipse">
            <a:avLst/>
          </a:prstGeom>
          <a:solidFill>
            <a:schemeClr val="bg1"/>
          </a:solidFill>
          <a:ln w="25400">
            <a:solidFill>
              <a:srgbClr val="1A4ED7"/>
            </a:solidFill>
            <a:miter lim="400000"/>
          </a:ln>
        </p:spPr>
        <p:txBody>
          <a:bodyPr lIns="0" tIns="0" rIns="0" bIns="0" anchor="ctr"/>
          <a:lstStyle/>
          <a:p>
            <a:pPr algn="ctr">
              <a:lnSpc>
                <a:spcPct val="80000"/>
              </a:lnSpc>
              <a:defRPr sz="5000">
                <a:solidFill>
                  <a:srgbClr val="FFFFFF"/>
                </a:solidFill>
                <a:latin typeface="Panton  Light"/>
                <a:ea typeface="Panton  Light"/>
                <a:cs typeface="Panton  Light"/>
                <a:sym typeface="Panton  Light"/>
              </a:defRPr>
            </a:pPr>
            <a:endParaRPr sz="2500"/>
          </a:p>
        </p:txBody>
      </p:sp>
      <p:sp>
        <p:nvSpPr>
          <p:cNvPr id="443" name="9"/>
          <p:cNvSpPr txBox="1"/>
          <p:nvPr/>
        </p:nvSpPr>
        <p:spPr>
          <a:xfrm>
            <a:off x="8615749" y="5450198"/>
            <a:ext cx="203582" cy="314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gn="ctr">
              <a:lnSpc>
                <a:spcPct val="80000"/>
              </a:lnSpc>
              <a:defRPr sz="5000">
                <a:solidFill>
                  <a:srgbClr val="FFFFFF"/>
                </a:solidFill>
                <a:latin typeface="Panton  Light"/>
                <a:ea typeface="Panton  Light"/>
                <a:cs typeface="Panton  Light"/>
                <a:sym typeface="Panton  Light"/>
              </a:defRPr>
            </a:lvl1pPr>
          </a:lstStyle>
          <a:p>
            <a:r>
              <a:rPr sz="2500" b="1">
                <a:solidFill>
                  <a:srgbClr val="1A4ED7"/>
                </a:solidFill>
                <a:latin typeface="Panton" pitchFamily="2" charset="77"/>
              </a:rPr>
              <a:t>9</a:t>
            </a:r>
          </a:p>
        </p:txBody>
      </p:sp>
      <p:sp>
        <p:nvSpPr>
          <p:cNvPr id="444" name="Vocerías técnicas y posicionamiento institucional"/>
          <p:cNvSpPr txBox="1"/>
          <p:nvPr/>
        </p:nvSpPr>
        <p:spPr>
          <a:xfrm>
            <a:off x="5177591" y="5313047"/>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45" name="Estrategia de contenidos de impacto y datos"/>
          <p:cNvSpPr txBox="1"/>
          <p:nvPr/>
        </p:nvSpPr>
        <p:spPr>
          <a:xfrm>
            <a:off x="9266021" y="5313047"/>
            <a:ext cx="1899607" cy="4308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2800">
                <a:latin typeface="Panton Bold"/>
                <a:ea typeface="Panton Bold"/>
                <a:cs typeface="Panton Bold"/>
                <a:sym typeface="Panton Bold"/>
              </a:defRPr>
            </a:lvl1pPr>
          </a:lstStyle>
          <a:p>
            <a:r>
              <a:rPr lang="es-PE" sz="1400" dirty="0"/>
              <a:t>Lorem ipsum dolor sit amet</a:t>
            </a:r>
            <a:endParaRPr sz="1400" dirty="0"/>
          </a:p>
        </p:txBody>
      </p:sp>
      <p:sp>
        <p:nvSpPr>
          <p:cNvPr id="453" name="Google Shape;128;p5"/>
          <p:cNvSpPr txBox="1"/>
          <p:nvPr/>
        </p:nvSpPr>
        <p:spPr>
          <a:xfrm>
            <a:off x="1211348" y="1782216"/>
            <a:ext cx="10043410" cy="553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defRPr sz="3000">
                <a:solidFill>
                  <a:srgbClr val="A7A7A7"/>
                </a:solidFill>
                <a:latin typeface="Panton Bold"/>
                <a:ea typeface="Panton Bold"/>
                <a:cs typeface="Panton Bold"/>
                <a:sym typeface="Panton Bold"/>
              </a:defRPr>
            </a:pPr>
            <a:r>
              <a:rPr lang="es-PE" sz="1500" b="1" dirty="0">
                <a:latin typeface="Panton" pitchFamily="2" charset="77"/>
              </a:rPr>
              <a:t>Lorem ipsum dolor sit amet, consectetur adipiscing elit, sed do eiusmod tempor incididunt ut labore et dolore magna aliqua. Ut enim ad minim veniam, quis nostrud exercitation ullamco laboris nisi ut aliquip ex ea commodo consequat.</a:t>
            </a:r>
            <a:endParaRPr sz="1500" b="1" dirty="0">
              <a:latin typeface="Panton" pitchFamily="2" charset="77"/>
              <a:ea typeface="Panton"/>
              <a:cs typeface="Panton"/>
              <a:sym typeface="Panton"/>
            </a:endParaRPr>
          </a:p>
        </p:txBody>
      </p:sp>
      <p:pic>
        <p:nvPicPr>
          <p:cNvPr id="2" name="Imagen 1">
            <a:extLst>
              <a:ext uri="{FF2B5EF4-FFF2-40B4-BE49-F238E27FC236}">
                <a16:creationId xmlns:a16="http://schemas.microsoft.com/office/drawing/2014/main" id="{70D9D87F-E3BC-F5B8-D3C5-7BE1F4AD726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Rectángulo redondeado"/>
          <p:cNvSpPr/>
          <p:nvPr/>
        </p:nvSpPr>
        <p:spPr>
          <a:xfrm>
            <a:off x="683530" y="2940554"/>
            <a:ext cx="5567010" cy="434927"/>
          </a:xfrm>
          <a:prstGeom prst="roundRect">
            <a:avLst>
              <a:gd name="adj" fmla="val 50000"/>
            </a:avLst>
          </a:prstGeom>
          <a:solidFill>
            <a:srgbClr val="FFFFFF"/>
          </a:solidFill>
          <a:ln w="38100">
            <a:solidFill>
              <a:srgbClr val="0EB5E8"/>
            </a:solidFill>
            <a:miter lim="400000"/>
          </a:ln>
        </p:spPr>
        <p:txBody>
          <a:bodyPr lIns="0" tIns="0" rIns="0" bIns="0"/>
          <a:lstStyle/>
          <a:p>
            <a:endParaRPr sz="900">
              <a:solidFill>
                <a:srgbClr val="0EB5E8"/>
              </a:solidFill>
            </a:endParaRPr>
          </a:p>
        </p:txBody>
      </p:sp>
      <p:sp>
        <p:nvSpPr>
          <p:cNvPr id="458" name="Google Shape;127;p5"/>
          <p:cNvSpPr txBox="1"/>
          <p:nvPr/>
        </p:nvSpPr>
        <p:spPr>
          <a:xfrm>
            <a:off x="646674" y="1146314"/>
            <a:ext cx="3982476" cy="1337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solidFill>
                  <a:srgbClr val="1A4ED7"/>
                </a:solidFill>
              </a:rPr>
              <a:t>Lorem ipsum dolor sit amet</a:t>
            </a:r>
          </a:p>
        </p:txBody>
      </p:sp>
      <p:sp>
        <p:nvSpPr>
          <p:cNvPr id="459" name="Google Shape;128;p5"/>
          <p:cNvSpPr txBox="1"/>
          <p:nvPr/>
        </p:nvSpPr>
        <p:spPr>
          <a:xfrm>
            <a:off x="787900" y="3832255"/>
            <a:ext cx="4776585" cy="2308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000" b="1" dirty="0">
              <a:latin typeface="Panton SemiBold" pitchFamily="2" charset="77"/>
            </a:endParaRPr>
          </a:p>
        </p:txBody>
      </p:sp>
      <p:sp>
        <p:nvSpPr>
          <p:cNvPr id="461" name="Google Shape;128;p5"/>
          <p:cNvSpPr txBox="1"/>
          <p:nvPr/>
        </p:nvSpPr>
        <p:spPr>
          <a:xfrm>
            <a:off x="787900" y="3009917"/>
            <a:ext cx="5410444" cy="353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defRPr sz="3200">
                <a:latin typeface="Panton Bold"/>
                <a:ea typeface="Panton Bold"/>
                <a:cs typeface="Panton Bold"/>
                <a:sym typeface="Panton Bold"/>
              </a:defRPr>
            </a:lvl1pPr>
          </a:lstStyle>
          <a:p>
            <a:r>
              <a:rPr lang="es-PE" sz="1700" dirty="0">
                <a:solidFill>
                  <a:srgbClr val="0EB5E8"/>
                </a:solidFill>
              </a:rPr>
              <a:t>Lorem ipsum dolor sit amet, consectetur adipiscing elit </a:t>
            </a:r>
            <a:endParaRPr sz="1700" dirty="0">
              <a:solidFill>
                <a:srgbClr val="0EB5E8"/>
              </a:solidFill>
            </a:endParaRPr>
          </a:p>
        </p:txBody>
      </p:sp>
      <p:sp>
        <p:nvSpPr>
          <p:cNvPr id="3" name="Google Shape;127;p5">
            <a:extLst>
              <a:ext uri="{FF2B5EF4-FFF2-40B4-BE49-F238E27FC236}">
                <a16:creationId xmlns:a16="http://schemas.microsoft.com/office/drawing/2014/main" id="{F4A0ACCD-524C-D859-A51F-22DB4C426141}"/>
              </a:ext>
            </a:extLst>
          </p:cNvPr>
          <p:cNvSpPr txBox="1"/>
          <p:nvPr/>
        </p:nvSpPr>
        <p:spPr>
          <a:xfrm>
            <a:off x="6784555" y="3312117"/>
            <a:ext cx="5691571" cy="5205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40000" b="1" spc="-300" dirty="0">
                <a:solidFill>
                  <a:schemeClr val="bg2"/>
                </a:solidFill>
                <a:latin typeface="Panton" pitchFamily="2" charset="77"/>
              </a:rPr>
              <a:t>01</a:t>
            </a:r>
            <a:endParaRPr sz="40000" b="1" spc="-300" dirty="0">
              <a:solidFill>
                <a:schemeClr val="bg2"/>
              </a:solidFill>
              <a:latin typeface="Panton" pitchFamily="2" charset="77"/>
            </a:endParaRPr>
          </a:p>
        </p:txBody>
      </p:sp>
      <p:pic>
        <p:nvPicPr>
          <p:cNvPr id="2" name="Imagen 1">
            <a:extLst>
              <a:ext uri="{FF2B5EF4-FFF2-40B4-BE49-F238E27FC236}">
                <a16:creationId xmlns:a16="http://schemas.microsoft.com/office/drawing/2014/main" id="{60697855-9797-C1D5-3EC3-06788DB3299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141EF-DA80-8592-0CE2-F5E54BB59E6D}"/>
            </a:ext>
          </a:extLst>
        </p:cNvPr>
        <p:cNvGrpSpPr/>
        <p:nvPr/>
      </p:nvGrpSpPr>
      <p:grpSpPr>
        <a:xfrm>
          <a:off x="0" y="0"/>
          <a:ext cx="0" cy="0"/>
          <a:chOff x="0" y="0"/>
          <a:chExt cx="0" cy="0"/>
        </a:xfrm>
      </p:grpSpPr>
      <p:sp>
        <p:nvSpPr>
          <p:cNvPr id="455" name="Rectángulo redondeado">
            <a:extLst>
              <a:ext uri="{FF2B5EF4-FFF2-40B4-BE49-F238E27FC236}">
                <a16:creationId xmlns:a16="http://schemas.microsoft.com/office/drawing/2014/main" id="{FEE0B6A1-3667-8180-2202-E9A880182599}"/>
              </a:ext>
            </a:extLst>
          </p:cNvPr>
          <p:cNvSpPr/>
          <p:nvPr/>
        </p:nvSpPr>
        <p:spPr>
          <a:xfrm>
            <a:off x="683530" y="2940554"/>
            <a:ext cx="5567010" cy="434927"/>
          </a:xfrm>
          <a:prstGeom prst="roundRect">
            <a:avLst>
              <a:gd name="adj" fmla="val 50000"/>
            </a:avLst>
          </a:prstGeom>
          <a:solidFill>
            <a:srgbClr val="FFFFFF"/>
          </a:solidFill>
          <a:ln w="38100">
            <a:solidFill>
              <a:srgbClr val="1A4ED7"/>
            </a:solidFill>
            <a:miter lim="400000"/>
          </a:ln>
        </p:spPr>
        <p:txBody>
          <a:bodyPr lIns="0" tIns="0" rIns="0" bIns="0"/>
          <a:lstStyle/>
          <a:p>
            <a:endParaRPr sz="900">
              <a:solidFill>
                <a:srgbClr val="1A4ED7"/>
              </a:solidFill>
            </a:endParaRPr>
          </a:p>
        </p:txBody>
      </p:sp>
      <p:sp>
        <p:nvSpPr>
          <p:cNvPr id="458" name="Google Shape;127;p5">
            <a:extLst>
              <a:ext uri="{FF2B5EF4-FFF2-40B4-BE49-F238E27FC236}">
                <a16:creationId xmlns:a16="http://schemas.microsoft.com/office/drawing/2014/main" id="{34521116-D51B-CFDE-E32C-6C9CF453E7AB}"/>
              </a:ext>
            </a:extLst>
          </p:cNvPr>
          <p:cNvSpPr txBox="1"/>
          <p:nvPr/>
        </p:nvSpPr>
        <p:spPr>
          <a:xfrm>
            <a:off x="646674" y="1146314"/>
            <a:ext cx="3982476" cy="13374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solidFill>
                  <a:srgbClr val="0EB5E8"/>
                </a:solidFill>
              </a:rPr>
              <a:t>Lorem ipsum dolor sit amet</a:t>
            </a:r>
          </a:p>
        </p:txBody>
      </p:sp>
      <p:sp>
        <p:nvSpPr>
          <p:cNvPr id="459" name="Google Shape;128;p5">
            <a:extLst>
              <a:ext uri="{FF2B5EF4-FFF2-40B4-BE49-F238E27FC236}">
                <a16:creationId xmlns:a16="http://schemas.microsoft.com/office/drawing/2014/main" id="{2DF362E3-F892-081C-8332-E77122A3755C}"/>
              </a:ext>
            </a:extLst>
          </p:cNvPr>
          <p:cNvSpPr txBox="1"/>
          <p:nvPr/>
        </p:nvSpPr>
        <p:spPr>
          <a:xfrm>
            <a:off x="787900" y="3832255"/>
            <a:ext cx="4776585" cy="23083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000" b="1" dirty="0">
              <a:latin typeface="Panton SemiBold" pitchFamily="2" charset="77"/>
            </a:endParaRPr>
          </a:p>
        </p:txBody>
      </p:sp>
      <p:sp>
        <p:nvSpPr>
          <p:cNvPr id="461" name="Google Shape;128;p5">
            <a:extLst>
              <a:ext uri="{FF2B5EF4-FFF2-40B4-BE49-F238E27FC236}">
                <a16:creationId xmlns:a16="http://schemas.microsoft.com/office/drawing/2014/main" id="{405801AA-1A2C-01EC-0FA6-D7D6DFE7DBE8}"/>
              </a:ext>
            </a:extLst>
          </p:cNvPr>
          <p:cNvSpPr txBox="1"/>
          <p:nvPr/>
        </p:nvSpPr>
        <p:spPr>
          <a:xfrm>
            <a:off x="787900" y="3009917"/>
            <a:ext cx="5410444" cy="3539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2" tIns="45712" rIns="45712" bIns="45712">
            <a:spAutoFit/>
          </a:bodyPr>
          <a:lstStyle>
            <a:lvl1pPr>
              <a:defRPr sz="3200">
                <a:latin typeface="Panton Bold"/>
                <a:ea typeface="Panton Bold"/>
                <a:cs typeface="Panton Bold"/>
                <a:sym typeface="Panton Bold"/>
              </a:defRPr>
            </a:lvl1pPr>
          </a:lstStyle>
          <a:p>
            <a:r>
              <a:rPr lang="es-PE" sz="1700" dirty="0">
                <a:solidFill>
                  <a:srgbClr val="1A4ED7"/>
                </a:solidFill>
              </a:rPr>
              <a:t>Lorem ipsum dolor sit amet, consectetur adipiscing elit </a:t>
            </a:r>
            <a:endParaRPr sz="1700" dirty="0">
              <a:solidFill>
                <a:srgbClr val="1A4ED7"/>
              </a:solidFill>
            </a:endParaRPr>
          </a:p>
        </p:txBody>
      </p:sp>
      <p:sp>
        <p:nvSpPr>
          <p:cNvPr id="3" name="Google Shape;127;p5">
            <a:extLst>
              <a:ext uri="{FF2B5EF4-FFF2-40B4-BE49-F238E27FC236}">
                <a16:creationId xmlns:a16="http://schemas.microsoft.com/office/drawing/2014/main" id="{F946D8B0-AA89-AC64-05FF-30DC5E343B31}"/>
              </a:ext>
            </a:extLst>
          </p:cNvPr>
          <p:cNvSpPr txBox="1"/>
          <p:nvPr/>
        </p:nvSpPr>
        <p:spPr>
          <a:xfrm>
            <a:off x="6198345" y="3312117"/>
            <a:ext cx="6277782" cy="51293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40000" b="1" spc="-300" dirty="0">
                <a:solidFill>
                  <a:schemeClr val="bg2"/>
                </a:solidFill>
                <a:latin typeface="Panton" pitchFamily="2" charset="77"/>
              </a:rPr>
              <a:t>02</a:t>
            </a:r>
            <a:endParaRPr sz="40000" b="1" spc="-300" dirty="0">
              <a:solidFill>
                <a:schemeClr val="bg2"/>
              </a:solidFill>
              <a:latin typeface="Panton" pitchFamily="2" charset="77"/>
            </a:endParaRPr>
          </a:p>
        </p:txBody>
      </p:sp>
      <p:pic>
        <p:nvPicPr>
          <p:cNvPr id="4" name="Imagen 3">
            <a:extLst>
              <a:ext uri="{FF2B5EF4-FFF2-40B4-BE49-F238E27FC236}">
                <a16:creationId xmlns:a16="http://schemas.microsoft.com/office/drawing/2014/main" id="{783B2016-765E-5B26-143E-2044442D183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extLst>
      <p:ext uri="{BB962C8B-B14F-4D97-AF65-F5344CB8AC3E}">
        <p14:creationId xmlns:p14="http://schemas.microsoft.com/office/powerpoint/2010/main" val="121998663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11396-70EA-5CFC-6A49-1A65CB03A335}"/>
            </a:ext>
          </a:extLst>
        </p:cNvPr>
        <p:cNvGrpSpPr/>
        <p:nvPr/>
      </p:nvGrpSpPr>
      <p:grpSpPr>
        <a:xfrm>
          <a:off x="0" y="0"/>
          <a:ext cx="0" cy="0"/>
          <a:chOff x="0" y="0"/>
          <a:chExt cx="0" cy="0"/>
        </a:xfrm>
      </p:grpSpPr>
      <p:sp>
        <p:nvSpPr>
          <p:cNvPr id="455" name="Rectángulo redondeado">
            <a:extLst>
              <a:ext uri="{FF2B5EF4-FFF2-40B4-BE49-F238E27FC236}">
                <a16:creationId xmlns:a16="http://schemas.microsoft.com/office/drawing/2014/main" id="{9CE30F17-7634-4789-5CD4-7CBA1CE55C94}"/>
              </a:ext>
            </a:extLst>
          </p:cNvPr>
          <p:cNvSpPr/>
          <p:nvPr/>
        </p:nvSpPr>
        <p:spPr>
          <a:xfrm>
            <a:off x="683530" y="2940554"/>
            <a:ext cx="5567010" cy="434927"/>
          </a:xfrm>
          <a:prstGeom prst="roundRect">
            <a:avLst>
              <a:gd name="adj" fmla="val 50000"/>
            </a:avLst>
          </a:prstGeom>
          <a:solidFill>
            <a:srgbClr val="FFFFFF"/>
          </a:solidFill>
          <a:ln w="38100">
            <a:solidFill>
              <a:srgbClr val="0EB5E8"/>
            </a:solidFill>
            <a:miter lim="400000"/>
          </a:ln>
        </p:spPr>
        <p:txBody>
          <a:bodyPr lIns="0" tIns="0" rIns="0" bIns="0"/>
          <a:lstStyle/>
          <a:p>
            <a:endParaRPr sz="900">
              <a:solidFill>
                <a:srgbClr val="0EB5E8"/>
              </a:solidFill>
            </a:endParaRPr>
          </a:p>
        </p:txBody>
      </p:sp>
      <p:sp>
        <p:nvSpPr>
          <p:cNvPr id="458" name="Google Shape;127;p5">
            <a:extLst>
              <a:ext uri="{FF2B5EF4-FFF2-40B4-BE49-F238E27FC236}">
                <a16:creationId xmlns:a16="http://schemas.microsoft.com/office/drawing/2014/main" id="{D17706A2-D664-266D-75E1-01D30F02286C}"/>
              </a:ext>
            </a:extLst>
          </p:cNvPr>
          <p:cNvSpPr txBox="1"/>
          <p:nvPr/>
        </p:nvSpPr>
        <p:spPr>
          <a:xfrm>
            <a:off x="646674" y="1146314"/>
            <a:ext cx="3982476" cy="1337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solidFill>
                  <a:srgbClr val="1A4ED7"/>
                </a:solidFill>
              </a:rPr>
              <a:t>Lorem ipsum dolor sit amet</a:t>
            </a:r>
          </a:p>
        </p:txBody>
      </p:sp>
      <p:sp>
        <p:nvSpPr>
          <p:cNvPr id="459" name="Google Shape;128;p5">
            <a:extLst>
              <a:ext uri="{FF2B5EF4-FFF2-40B4-BE49-F238E27FC236}">
                <a16:creationId xmlns:a16="http://schemas.microsoft.com/office/drawing/2014/main" id="{A24351FE-45E4-A1A8-F14F-9C664A0421F1}"/>
              </a:ext>
            </a:extLst>
          </p:cNvPr>
          <p:cNvSpPr txBox="1"/>
          <p:nvPr/>
        </p:nvSpPr>
        <p:spPr>
          <a:xfrm>
            <a:off x="787900" y="3832255"/>
            <a:ext cx="4776585" cy="2308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000" b="1" dirty="0">
              <a:latin typeface="Panton SemiBold" pitchFamily="2" charset="77"/>
            </a:endParaRPr>
          </a:p>
        </p:txBody>
      </p:sp>
      <p:sp>
        <p:nvSpPr>
          <p:cNvPr id="461" name="Google Shape;128;p5">
            <a:extLst>
              <a:ext uri="{FF2B5EF4-FFF2-40B4-BE49-F238E27FC236}">
                <a16:creationId xmlns:a16="http://schemas.microsoft.com/office/drawing/2014/main" id="{09592BC5-AB61-CDB2-E983-011AA59E56C3}"/>
              </a:ext>
            </a:extLst>
          </p:cNvPr>
          <p:cNvSpPr txBox="1"/>
          <p:nvPr/>
        </p:nvSpPr>
        <p:spPr>
          <a:xfrm>
            <a:off x="787900" y="3009917"/>
            <a:ext cx="5410444" cy="353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Bold"/>
                <a:ea typeface="Panton Bold"/>
                <a:cs typeface="Panton Bold"/>
                <a:sym typeface="Panton Bold"/>
              </a:defRPr>
            </a:lvl1pPr>
          </a:lstStyle>
          <a:p>
            <a:r>
              <a:rPr lang="es-PE" sz="1700" dirty="0">
                <a:solidFill>
                  <a:srgbClr val="0EB5E8"/>
                </a:solidFill>
              </a:rPr>
              <a:t>Lorem ipsum dolor sit amet, consectetur adipiscing elit </a:t>
            </a:r>
            <a:endParaRPr sz="1700" dirty="0">
              <a:solidFill>
                <a:srgbClr val="0EB5E8"/>
              </a:solidFill>
            </a:endParaRPr>
          </a:p>
        </p:txBody>
      </p:sp>
      <p:sp>
        <p:nvSpPr>
          <p:cNvPr id="3" name="Google Shape;127;p5">
            <a:extLst>
              <a:ext uri="{FF2B5EF4-FFF2-40B4-BE49-F238E27FC236}">
                <a16:creationId xmlns:a16="http://schemas.microsoft.com/office/drawing/2014/main" id="{C2369D35-7A89-F562-F1D4-C1CF5C951E98}"/>
              </a:ext>
            </a:extLst>
          </p:cNvPr>
          <p:cNvSpPr txBox="1"/>
          <p:nvPr/>
        </p:nvSpPr>
        <p:spPr>
          <a:xfrm>
            <a:off x="6198344" y="3312117"/>
            <a:ext cx="6380126" cy="5129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40000" b="1" spc="-300" dirty="0">
                <a:solidFill>
                  <a:schemeClr val="bg2"/>
                </a:solidFill>
                <a:latin typeface="Panton" pitchFamily="2" charset="77"/>
              </a:rPr>
              <a:t>03</a:t>
            </a:r>
            <a:endParaRPr sz="40000" b="1" spc="-300" dirty="0">
              <a:solidFill>
                <a:schemeClr val="bg2"/>
              </a:solidFill>
              <a:latin typeface="Panton" pitchFamily="2" charset="77"/>
            </a:endParaRPr>
          </a:p>
        </p:txBody>
      </p:sp>
      <p:pic>
        <p:nvPicPr>
          <p:cNvPr id="2" name="Imagen 1">
            <a:extLst>
              <a:ext uri="{FF2B5EF4-FFF2-40B4-BE49-F238E27FC236}">
                <a16:creationId xmlns:a16="http://schemas.microsoft.com/office/drawing/2014/main" id="{45CB82B9-F65B-87CA-4F60-78A7FD3A9AE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extLst>
      <p:ext uri="{BB962C8B-B14F-4D97-AF65-F5344CB8AC3E}">
        <p14:creationId xmlns:p14="http://schemas.microsoft.com/office/powerpoint/2010/main" val="123244293"/>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D5B30-226A-26C3-C3C1-99D08C9A9E46}"/>
            </a:ext>
          </a:extLst>
        </p:cNvPr>
        <p:cNvGrpSpPr/>
        <p:nvPr/>
      </p:nvGrpSpPr>
      <p:grpSpPr>
        <a:xfrm>
          <a:off x="0" y="0"/>
          <a:ext cx="0" cy="0"/>
          <a:chOff x="0" y="0"/>
          <a:chExt cx="0" cy="0"/>
        </a:xfrm>
      </p:grpSpPr>
      <p:sp>
        <p:nvSpPr>
          <p:cNvPr id="455" name="Rectángulo redondeado">
            <a:extLst>
              <a:ext uri="{FF2B5EF4-FFF2-40B4-BE49-F238E27FC236}">
                <a16:creationId xmlns:a16="http://schemas.microsoft.com/office/drawing/2014/main" id="{16FD8CE1-27A4-1E4B-160D-433BAD034E3A}"/>
              </a:ext>
            </a:extLst>
          </p:cNvPr>
          <p:cNvSpPr/>
          <p:nvPr/>
        </p:nvSpPr>
        <p:spPr>
          <a:xfrm>
            <a:off x="683530" y="2940554"/>
            <a:ext cx="5567010" cy="434927"/>
          </a:xfrm>
          <a:prstGeom prst="roundRect">
            <a:avLst>
              <a:gd name="adj" fmla="val 50000"/>
            </a:avLst>
          </a:prstGeom>
          <a:solidFill>
            <a:srgbClr val="FFFFFF"/>
          </a:solidFill>
          <a:ln w="38100">
            <a:solidFill>
              <a:srgbClr val="1A4ED7"/>
            </a:solidFill>
            <a:miter lim="400000"/>
          </a:ln>
        </p:spPr>
        <p:txBody>
          <a:bodyPr lIns="0" tIns="0" rIns="0" bIns="0"/>
          <a:lstStyle/>
          <a:p>
            <a:endParaRPr sz="900">
              <a:solidFill>
                <a:srgbClr val="1A4ED7"/>
              </a:solidFill>
            </a:endParaRPr>
          </a:p>
        </p:txBody>
      </p:sp>
      <p:sp>
        <p:nvSpPr>
          <p:cNvPr id="458" name="Google Shape;127;p5">
            <a:extLst>
              <a:ext uri="{FF2B5EF4-FFF2-40B4-BE49-F238E27FC236}">
                <a16:creationId xmlns:a16="http://schemas.microsoft.com/office/drawing/2014/main" id="{28A8CB6C-7820-CFFA-0CDC-87CFC868DE73}"/>
              </a:ext>
            </a:extLst>
          </p:cNvPr>
          <p:cNvSpPr txBox="1"/>
          <p:nvPr/>
        </p:nvSpPr>
        <p:spPr>
          <a:xfrm>
            <a:off x="646674" y="1146314"/>
            <a:ext cx="3982476" cy="1337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solidFill>
                  <a:srgbClr val="0EB5E8"/>
                </a:solidFill>
              </a:rPr>
              <a:t>Lorem ipsum dolor sit amet</a:t>
            </a:r>
          </a:p>
        </p:txBody>
      </p:sp>
      <p:sp>
        <p:nvSpPr>
          <p:cNvPr id="459" name="Google Shape;128;p5">
            <a:extLst>
              <a:ext uri="{FF2B5EF4-FFF2-40B4-BE49-F238E27FC236}">
                <a16:creationId xmlns:a16="http://schemas.microsoft.com/office/drawing/2014/main" id="{0B029586-87BD-183B-6BED-6A6074C13295}"/>
              </a:ext>
            </a:extLst>
          </p:cNvPr>
          <p:cNvSpPr txBox="1"/>
          <p:nvPr/>
        </p:nvSpPr>
        <p:spPr>
          <a:xfrm>
            <a:off x="787900" y="3832255"/>
            <a:ext cx="4776585" cy="23083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000" b="1" dirty="0">
              <a:latin typeface="Panton SemiBold" pitchFamily="2" charset="77"/>
            </a:endParaRPr>
          </a:p>
        </p:txBody>
      </p:sp>
      <p:sp>
        <p:nvSpPr>
          <p:cNvPr id="461" name="Google Shape;128;p5">
            <a:extLst>
              <a:ext uri="{FF2B5EF4-FFF2-40B4-BE49-F238E27FC236}">
                <a16:creationId xmlns:a16="http://schemas.microsoft.com/office/drawing/2014/main" id="{70FD2828-82A7-327D-EF5B-4157DE73A6A9}"/>
              </a:ext>
            </a:extLst>
          </p:cNvPr>
          <p:cNvSpPr txBox="1"/>
          <p:nvPr/>
        </p:nvSpPr>
        <p:spPr>
          <a:xfrm>
            <a:off x="787900" y="3009917"/>
            <a:ext cx="5410444" cy="353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Bold"/>
                <a:ea typeface="Panton Bold"/>
                <a:cs typeface="Panton Bold"/>
                <a:sym typeface="Panton Bold"/>
              </a:defRPr>
            </a:lvl1pPr>
          </a:lstStyle>
          <a:p>
            <a:r>
              <a:rPr lang="es-PE" sz="1700" dirty="0">
                <a:solidFill>
                  <a:srgbClr val="1A4ED7"/>
                </a:solidFill>
              </a:rPr>
              <a:t>Lorem ipsum dolor sit amet, consectetur adipiscing elit </a:t>
            </a:r>
            <a:endParaRPr sz="1700" dirty="0">
              <a:solidFill>
                <a:srgbClr val="1A4ED7"/>
              </a:solidFill>
            </a:endParaRPr>
          </a:p>
        </p:txBody>
      </p:sp>
      <p:sp>
        <p:nvSpPr>
          <p:cNvPr id="3" name="Google Shape;127;p5">
            <a:extLst>
              <a:ext uri="{FF2B5EF4-FFF2-40B4-BE49-F238E27FC236}">
                <a16:creationId xmlns:a16="http://schemas.microsoft.com/office/drawing/2014/main" id="{684C8539-CF6E-F856-226C-137F0D84CF49}"/>
              </a:ext>
            </a:extLst>
          </p:cNvPr>
          <p:cNvSpPr txBox="1"/>
          <p:nvPr/>
        </p:nvSpPr>
        <p:spPr>
          <a:xfrm>
            <a:off x="6198344" y="3312117"/>
            <a:ext cx="6480963" cy="5129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n-US" sz="40000" b="1" spc="-300" dirty="0">
                <a:solidFill>
                  <a:schemeClr val="bg2"/>
                </a:solidFill>
                <a:latin typeface="Panton" pitchFamily="2" charset="77"/>
              </a:rPr>
              <a:t>04</a:t>
            </a:r>
            <a:endParaRPr sz="40000" b="1" spc="-300" dirty="0">
              <a:solidFill>
                <a:schemeClr val="bg2"/>
              </a:solidFill>
              <a:latin typeface="Panton" pitchFamily="2" charset="77"/>
            </a:endParaRPr>
          </a:p>
        </p:txBody>
      </p:sp>
      <p:pic>
        <p:nvPicPr>
          <p:cNvPr id="4" name="Imagen 3">
            <a:extLst>
              <a:ext uri="{FF2B5EF4-FFF2-40B4-BE49-F238E27FC236}">
                <a16:creationId xmlns:a16="http://schemas.microsoft.com/office/drawing/2014/main" id="{8D1817E4-F667-EB0A-4299-8EF76E00D62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extLst>
      <p:ext uri="{BB962C8B-B14F-4D97-AF65-F5344CB8AC3E}">
        <p14:creationId xmlns:p14="http://schemas.microsoft.com/office/powerpoint/2010/main" val="3349970866"/>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5A7F5-2C8E-BE8A-3EC1-8EC284E33ABA}"/>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D51B88E-A3A6-B439-92D4-495EFEB5C7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236" y="-52627"/>
            <a:ext cx="12370471" cy="6963253"/>
          </a:xfrm>
          <a:prstGeom prst="rect">
            <a:avLst/>
          </a:prstGeom>
        </p:spPr>
      </p:pic>
      <p:sp>
        <p:nvSpPr>
          <p:cNvPr id="346" name="Google Shape;85;p1">
            <a:extLst>
              <a:ext uri="{FF2B5EF4-FFF2-40B4-BE49-F238E27FC236}">
                <a16:creationId xmlns:a16="http://schemas.microsoft.com/office/drawing/2014/main" id="{E690CA0A-C1D4-B69D-05F8-6D3E4DA60BEC}"/>
              </a:ext>
            </a:extLst>
          </p:cNvPr>
          <p:cNvSpPr txBox="1"/>
          <p:nvPr/>
        </p:nvSpPr>
        <p:spPr>
          <a:xfrm>
            <a:off x="775283" y="2983896"/>
            <a:ext cx="4348339" cy="1195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3000">
                <a:solidFill>
                  <a:srgbClr val="FFFFFF"/>
                </a:solidFill>
                <a:latin typeface="Panton  SemiBold"/>
                <a:ea typeface="Panton  SemiBold"/>
                <a:cs typeface="Panton  SemiBold"/>
                <a:sym typeface="Panton  SemiBold"/>
              </a:defRPr>
            </a:lvl1pPr>
          </a:lstStyle>
          <a:p>
            <a:r>
              <a:rPr lang="en-US" sz="4800" dirty="0"/>
              <a:t>Escanea y visita nuestra web</a:t>
            </a:r>
          </a:p>
        </p:txBody>
      </p:sp>
      <p:pic>
        <p:nvPicPr>
          <p:cNvPr id="4" name="Imagen 3">
            <a:extLst>
              <a:ext uri="{FF2B5EF4-FFF2-40B4-BE49-F238E27FC236}">
                <a16:creationId xmlns:a16="http://schemas.microsoft.com/office/drawing/2014/main" id="{D7C1A159-3DE2-05BF-5163-4B019BAEBD22}"/>
              </a:ext>
            </a:extLst>
          </p:cNvPr>
          <p:cNvPicPr>
            <a:picLocks noChangeAspect="1"/>
          </p:cNvPicPr>
          <p:nvPr/>
        </p:nvPicPr>
        <p:blipFill>
          <a:blip r:embed="rId4" cstate="screen">
            <a:extLst>
              <a:ext uri="{28A0092B-C50C-407E-A947-70E740481C1C}">
                <a14:useLocalDpi xmlns:a14="http://schemas.microsoft.com/office/drawing/2010/main"/>
              </a:ext>
            </a:extLst>
          </a:blip>
          <a:srcRect t="-13199"/>
          <a:stretch>
            <a:fillRect/>
          </a:stretch>
        </p:blipFill>
        <p:spPr>
          <a:xfrm>
            <a:off x="666137" y="245894"/>
            <a:ext cx="3182849" cy="537865"/>
          </a:xfrm>
          <a:prstGeom prst="rect">
            <a:avLst/>
          </a:prstGeom>
        </p:spPr>
      </p:pic>
      <p:pic>
        <p:nvPicPr>
          <p:cNvPr id="5" name="Imagen 4">
            <a:extLst>
              <a:ext uri="{FF2B5EF4-FFF2-40B4-BE49-F238E27FC236}">
                <a16:creationId xmlns:a16="http://schemas.microsoft.com/office/drawing/2014/main" id="{2128577D-2F5B-4355-CF12-1839491A523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98003" y="620007"/>
            <a:ext cx="5617983" cy="5617983"/>
          </a:xfrm>
          <a:prstGeom prst="roundRect">
            <a:avLst/>
          </a:prstGeom>
        </p:spPr>
      </p:pic>
    </p:spTree>
    <p:extLst>
      <p:ext uri="{BB962C8B-B14F-4D97-AF65-F5344CB8AC3E}">
        <p14:creationId xmlns:p14="http://schemas.microsoft.com/office/powerpoint/2010/main" val="510499328"/>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Google Shape;93;g3aae4efa3cc_3_83"/>
          <p:cNvSpPr txBox="1"/>
          <p:nvPr/>
        </p:nvSpPr>
        <p:spPr>
          <a:xfrm>
            <a:off x="796352" y="1814228"/>
            <a:ext cx="5139352" cy="629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80000"/>
              </a:lnSpc>
              <a:defRPr sz="10000">
                <a:latin typeface="Panton  SemiBold"/>
                <a:ea typeface="Panton  SemiBold"/>
                <a:cs typeface="Panton  SemiBold"/>
                <a:sym typeface="Panton  SemiBold"/>
              </a:defRPr>
            </a:lvl1pPr>
          </a:lstStyle>
          <a:p>
            <a:r>
              <a:rPr lang="en-US" sz="5000" dirty="0" err="1">
                <a:solidFill>
                  <a:srgbClr val="1A4ED7"/>
                </a:solidFill>
              </a:rPr>
              <a:t>Índice</a:t>
            </a:r>
            <a:endParaRPr sz="5000" dirty="0">
              <a:solidFill>
                <a:srgbClr val="1A4ED7"/>
              </a:solidFill>
            </a:endParaRPr>
          </a:p>
        </p:txBody>
      </p:sp>
      <p:sp>
        <p:nvSpPr>
          <p:cNvPr id="175" name="Google Shape;94;g3aae4efa3cc_3_83"/>
          <p:cNvSpPr txBox="1"/>
          <p:nvPr/>
        </p:nvSpPr>
        <p:spPr>
          <a:xfrm>
            <a:off x="1349236" y="3664700"/>
            <a:ext cx="2339926" cy="2208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750" b="1" dirty="0">
                <a:latin typeface="Panton SemiBold" pitchFamily="2" charset="77"/>
              </a:rPr>
              <a:t>Item 1</a:t>
            </a:r>
            <a:r>
              <a:rPr sz="2750" b="1" dirty="0">
                <a:latin typeface="Panton SemiBold" pitchFamily="2" charset="77"/>
              </a:rPr>
              <a:t/>
            </a:r>
            <a:br>
              <a:rPr sz="2750" b="1" dirty="0">
                <a:latin typeface="Panton SemiBold" pitchFamily="2" charset="77"/>
              </a:rPr>
            </a:br>
            <a:endParaRPr sz="2750" b="1" dirty="0">
              <a:latin typeface="Panton SemiBold" pitchFamily="2" charset="77"/>
            </a:endParaRPr>
          </a:p>
          <a:p>
            <a:pPr>
              <a:buSzPct val="100000"/>
              <a:defRPr sz="5500">
                <a:latin typeface="Panton  Light"/>
                <a:ea typeface="Panton  Light"/>
                <a:cs typeface="Panton  Light"/>
                <a:sym typeface="Panton  Light"/>
              </a:defRPr>
            </a:pPr>
            <a:r>
              <a:rPr lang="en-US" sz="2750" b="1" dirty="0">
                <a:latin typeface="Panton SemiBold" pitchFamily="2" charset="77"/>
              </a:rPr>
              <a:t>Item 2</a:t>
            </a:r>
            <a:r>
              <a:rPr sz="2750" b="1" dirty="0">
                <a:latin typeface="Panton SemiBold" pitchFamily="2" charset="77"/>
              </a:rPr>
              <a:t/>
            </a:r>
            <a:br>
              <a:rPr sz="2750" b="1" dirty="0">
                <a:latin typeface="Panton SemiBold" pitchFamily="2" charset="77"/>
              </a:rPr>
            </a:br>
            <a:endParaRPr sz="2750" b="1" dirty="0">
              <a:latin typeface="Panton SemiBold" pitchFamily="2" charset="77"/>
            </a:endParaRPr>
          </a:p>
          <a:p>
            <a:pPr>
              <a:buSzPct val="100000"/>
              <a:defRPr sz="5500">
                <a:latin typeface="Panton  Light"/>
                <a:ea typeface="Panton  Light"/>
                <a:cs typeface="Panton  Light"/>
                <a:sym typeface="Panton  Light"/>
              </a:defRPr>
            </a:pPr>
            <a:r>
              <a:rPr lang="en-US" sz="2750" b="1" dirty="0">
                <a:latin typeface="Panton SemiBold" pitchFamily="2" charset="77"/>
              </a:rPr>
              <a:t>Item 3</a:t>
            </a:r>
            <a:endParaRPr sz="2750" b="1" dirty="0">
              <a:latin typeface="Panton SemiBold" pitchFamily="2" charset="77"/>
            </a:endParaRPr>
          </a:p>
        </p:txBody>
      </p:sp>
      <p:sp>
        <p:nvSpPr>
          <p:cNvPr id="176" name="Línea"/>
          <p:cNvSpPr/>
          <p:nvPr/>
        </p:nvSpPr>
        <p:spPr>
          <a:xfrm>
            <a:off x="541046" y="4244891"/>
            <a:ext cx="4792954" cy="0"/>
          </a:xfrm>
          <a:prstGeom prst="line">
            <a:avLst/>
          </a:prstGeom>
          <a:ln w="25400">
            <a:solidFill>
              <a:srgbClr val="DDDDDD"/>
            </a:solidFill>
          </a:ln>
        </p:spPr>
        <p:txBody>
          <a:bodyPr lIns="22859" tIns="22859" rIns="22859" bIns="22859"/>
          <a:lstStyle/>
          <a:p>
            <a:endParaRPr sz="900"/>
          </a:p>
        </p:txBody>
      </p:sp>
      <p:sp>
        <p:nvSpPr>
          <p:cNvPr id="8" name="Google Shape;94;g3aae4efa3cc_3_83">
            <a:extLst>
              <a:ext uri="{FF2B5EF4-FFF2-40B4-BE49-F238E27FC236}">
                <a16:creationId xmlns:a16="http://schemas.microsoft.com/office/drawing/2014/main" id="{EE50BC50-1D10-6FCB-5E36-E4A067C472F4}"/>
              </a:ext>
            </a:extLst>
          </p:cNvPr>
          <p:cNvSpPr txBox="1"/>
          <p:nvPr/>
        </p:nvSpPr>
        <p:spPr>
          <a:xfrm>
            <a:off x="854652" y="3664700"/>
            <a:ext cx="529668" cy="22082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750" b="1" dirty="0">
                <a:latin typeface="Panton ExtraBold" pitchFamily="2" charset="77"/>
              </a:rPr>
              <a:t>1.</a:t>
            </a:r>
          </a:p>
          <a:p>
            <a:pPr>
              <a:buSzPct val="100000"/>
              <a:defRPr sz="5500">
                <a:latin typeface="Panton  Light"/>
                <a:ea typeface="Panton  Light"/>
                <a:cs typeface="Panton  Light"/>
                <a:sym typeface="Panton  Light"/>
              </a:defRPr>
            </a:pPr>
            <a:endParaRPr lang="en-US" sz="2750" b="1" dirty="0">
              <a:latin typeface="Panton ExtraBold" pitchFamily="2" charset="77"/>
            </a:endParaRPr>
          </a:p>
          <a:p>
            <a:pPr>
              <a:buSzPct val="100000"/>
              <a:defRPr sz="5500">
                <a:latin typeface="Panton  Light"/>
                <a:ea typeface="Panton  Light"/>
                <a:cs typeface="Panton  Light"/>
                <a:sym typeface="Panton  Light"/>
              </a:defRPr>
            </a:pPr>
            <a:r>
              <a:rPr lang="en-US" sz="2750" b="1" dirty="0">
                <a:latin typeface="Panton ExtraBold" pitchFamily="2" charset="77"/>
              </a:rPr>
              <a:t>2.</a:t>
            </a:r>
          </a:p>
          <a:p>
            <a:pPr>
              <a:buSzPct val="100000"/>
              <a:defRPr sz="5500">
                <a:latin typeface="Panton  Light"/>
                <a:ea typeface="Panton  Light"/>
                <a:cs typeface="Panton  Light"/>
                <a:sym typeface="Panton  Light"/>
              </a:defRPr>
            </a:pPr>
            <a:endParaRPr lang="en-US" sz="2750" b="1" dirty="0">
              <a:latin typeface="Panton ExtraBold" pitchFamily="2" charset="77"/>
            </a:endParaRPr>
          </a:p>
          <a:p>
            <a:pPr>
              <a:buSzPct val="100000"/>
              <a:defRPr sz="5500">
                <a:latin typeface="Panton  Light"/>
                <a:ea typeface="Panton  Light"/>
                <a:cs typeface="Panton  Light"/>
                <a:sym typeface="Panton  Light"/>
              </a:defRPr>
            </a:pPr>
            <a:r>
              <a:rPr lang="en-US" sz="2750" b="1" dirty="0">
                <a:latin typeface="Panton ExtraBold" pitchFamily="2" charset="77"/>
              </a:rPr>
              <a:t>3.</a:t>
            </a:r>
            <a:endParaRPr sz="2750" b="1" dirty="0">
              <a:latin typeface="Panton ExtraBold" pitchFamily="2" charset="77"/>
            </a:endParaRPr>
          </a:p>
        </p:txBody>
      </p:sp>
      <p:sp>
        <p:nvSpPr>
          <p:cNvPr id="19" name="Línea">
            <a:extLst>
              <a:ext uri="{FF2B5EF4-FFF2-40B4-BE49-F238E27FC236}">
                <a16:creationId xmlns:a16="http://schemas.microsoft.com/office/drawing/2014/main" id="{F6722A75-FF57-9FDD-002F-3209A088DF95}"/>
              </a:ext>
            </a:extLst>
          </p:cNvPr>
          <p:cNvSpPr/>
          <p:nvPr/>
        </p:nvSpPr>
        <p:spPr>
          <a:xfrm>
            <a:off x="541046" y="5108491"/>
            <a:ext cx="4792954" cy="0"/>
          </a:xfrm>
          <a:prstGeom prst="line">
            <a:avLst/>
          </a:prstGeom>
          <a:ln w="25400">
            <a:solidFill>
              <a:srgbClr val="DDDDDD"/>
            </a:solidFill>
          </a:ln>
        </p:spPr>
        <p:txBody>
          <a:bodyPr lIns="22859" tIns="22859" rIns="22859" bIns="22859"/>
          <a:lstStyle/>
          <a:p>
            <a:endParaRPr sz="900"/>
          </a:p>
        </p:txBody>
      </p:sp>
      <p:sp>
        <p:nvSpPr>
          <p:cNvPr id="20" name="Línea">
            <a:extLst>
              <a:ext uri="{FF2B5EF4-FFF2-40B4-BE49-F238E27FC236}">
                <a16:creationId xmlns:a16="http://schemas.microsoft.com/office/drawing/2014/main" id="{F0B7BB64-6F37-6DD8-4146-FA2C1321932C}"/>
              </a:ext>
            </a:extLst>
          </p:cNvPr>
          <p:cNvSpPr/>
          <p:nvPr/>
        </p:nvSpPr>
        <p:spPr>
          <a:xfrm>
            <a:off x="541046" y="5872981"/>
            <a:ext cx="4792954" cy="0"/>
          </a:xfrm>
          <a:prstGeom prst="line">
            <a:avLst/>
          </a:prstGeom>
          <a:ln w="25400">
            <a:solidFill>
              <a:srgbClr val="DDDDDD"/>
            </a:solidFill>
          </a:ln>
        </p:spPr>
        <p:txBody>
          <a:bodyPr lIns="22859" tIns="22859" rIns="22859" bIns="22859"/>
          <a:lstStyle/>
          <a:p>
            <a:endParaRPr sz="900"/>
          </a:p>
        </p:txBody>
      </p:sp>
      <p:sp>
        <p:nvSpPr>
          <p:cNvPr id="21" name="Línea">
            <a:extLst>
              <a:ext uri="{FF2B5EF4-FFF2-40B4-BE49-F238E27FC236}">
                <a16:creationId xmlns:a16="http://schemas.microsoft.com/office/drawing/2014/main" id="{37E13061-BC4F-881A-BC9E-82A378A6BA07}"/>
              </a:ext>
            </a:extLst>
          </p:cNvPr>
          <p:cNvSpPr/>
          <p:nvPr/>
        </p:nvSpPr>
        <p:spPr>
          <a:xfrm>
            <a:off x="5756512" y="4244891"/>
            <a:ext cx="5825887" cy="0"/>
          </a:xfrm>
          <a:prstGeom prst="line">
            <a:avLst/>
          </a:prstGeom>
          <a:ln w="25400">
            <a:solidFill>
              <a:srgbClr val="DDDDDD"/>
            </a:solidFill>
          </a:ln>
        </p:spPr>
        <p:txBody>
          <a:bodyPr lIns="22859" tIns="22859" rIns="22859" bIns="22859"/>
          <a:lstStyle/>
          <a:p>
            <a:endParaRPr sz="900"/>
          </a:p>
        </p:txBody>
      </p:sp>
      <p:sp>
        <p:nvSpPr>
          <p:cNvPr id="24" name="Google Shape;94;g3aae4efa3cc_3_83">
            <a:extLst>
              <a:ext uri="{FF2B5EF4-FFF2-40B4-BE49-F238E27FC236}">
                <a16:creationId xmlns:a16="http://schemas.microsoft.com/office/drawing/2014/main" id="{8BB6AD39-42BB-8D65-380B-99E3A8781BD3}"/>
              </a:ext>
            </a:extLst>
          </p:cNvPr>
          <p:cNvSpPr txBox="1"/>
          <p:nvPr/>
        </p:nvSpPr>
        <p:spPr>
          <a:xfrm>
            <a:off x="5756512" y="3756467"/>
            <a:ext cx="5825886" cy="400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000" b="1" dirty="0">
                <a:solidFill>
                  <a:schemeClr val="bg1">
                    <a:lumMod val="50000"/>
                  </a:schemeClr>
                </a:solidFill>
                <a:latin typeface="Panton SemiBold" pitchFamily="2" charset="77"/>
              </a:rPr>
              <a:t>Sub Item 1.1 / Sub Item 1.2 / Sub Item 1.3</a:t>
            </a:r>
            <a:endParaRPr sz="2000" b="1" dirty="0">
              <a:solidFill>
                <a:schemeClr val="bg1">
                  <a:lumMod val="50000"/>
                </a:schemeClr>
              </a:solidFill>
              <a:latin typeface="Panton SemiBold" pitchFamily="2" charset="77"/>
            </a:endParaRPr>
          </a:p>
        </p:txBody>
      </p:sp>
      <p:sp>
        <p:nvSpPr>
          <p:cNvPr id="25" name="Línea">
            <a:extLst>
              <a:ext uri="{FF2B5EF4-FFF2-40B4-BE49-F238E27FC236}">
                <a16:creationId xmlns:a16="http://schemas.microsoft.com/office/drawing/2014/main" id="{0576BD03-CC0B-8424-FC7B-1FBE963BE4FC}"/>
              </a:ext>
            </a:extLst>
          </p:cNvPr>
          <p:cNvSpPr/>
          <p:nvPr/>
        </p:nvSpPr>
        <p:spPr>
          <a:xfrm>
            <a:off x="5756512" y="5108491"/>
            <a:ext cx="5825887" cy="0"/>
          </a:xfrm>
          <a:prstGeom prst="line">
            <a:avLst/>
          </a:prstGeom>
          <a:ln w="25400">
            <a:solidFill>
              <a:srgbClr val="DDDDDD"/>
            </a:solidFill>
          </a:ln>
        </p:spPr>
        <p:txBody>
          <a:bodyPr lIns="22859" tIns="22859" rIns="22859" bIns="22859"/>
          <a:lstStyle/>
          <a:p>
            <a:endParaRPr sz="900"/>
          </a:p>
        </p:txBody>
      </p:sp>
      <p:sp>
        <p:nvSpPr>
          <p:cNvPr id="27" name="Línea">
            <a:extLst>
              <a:ext uri="{FF2B5EF4-FFF2-40B4-BE49-F238E27FC236}">
                <a16:creationId xmlns:a16="http://schemas.microsoft.com/office/drawing/2014/main" id="{1D50BED5-5A97-D5E1-1519-A7302D0E776C}"/>
              </a:ext>
            </a:extLst>
          </p:cNvPr>
          <p:cNvSpPr/>
          <p:nvPr/>
        </p:nvSpPr>
        <p:spPr>
          <a:xfrm>
            <a:off x="5756512" y="5856048"/>
            <a:ext cx="5825887" cy="0"/>
          </a:xfrm>
          <a:prstGeom prst="line">
            <a:avLst/>
          </a:prstGeom>
          <a:ln w="25400">
            <a:solidFill>
              <a:srgbClr val="DDDDDD"/>
            </a:solidFill>
          </a:ln>
        </p:spPr>
        <p:txBody>
          <a:bodyPr lIns="22859" tIns="22859" rIns="22859" bIns="22859"/>
          <a:lstStyle/>
          <a:p>
            <a:endParaRPr sz="900"/>
          </a:p>
        </p:txBody>
      </p:sp>
      <p:sp>
        <p:nvSpPr>
          <p:cNvPr id="30" name="Google Shape;94;g3aae4efa3cc_3_83">
            <a:extLst>
              <a:ext uri="{FF2B5EF4-FFF2-40B4-BE49-F238E27FC236}">
                <a16:creationId xmlns:a16="http://schemas.microsoft.com/office/drawing/2014/main" id="{AB9E60D4-0D66-CBB6-3527-33528F501CB2}"/>
              </a:ext>
            </a:extLst>
          </p:cNvPr>
          <p:cNvSpPr txBox="1"/>
          <p:nvPr/>
        </p:nvSpPr>
        <p:spPr>
          <a:xfrm>
            <a:off x="5756512" y="4568230"/>
            <a:ext cx="5825886" cy="400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000" b="1" dirty="0">
                <a:solidFill>
                  <a:schemeClr val="bg1">
                    <a:lumMod val="50000"/>
                  </a:schemeClr>
                </a:solidFill>
                <a:latin typeface="Panton SemiBold" pitchFamily="2" charset="77"/>
              </a:rPr>
              <a:t>Sub Item 2.1 / Sub Item 2.2 / Sub Item 2.3</a:t>
            </a:r>
            <a:endParaRPr sz="2000" b="1" dirty="0">
              <a:solidFill>
                <a:schemeClr val="bg1">
                  <a:lumMod val="50000"/>
                </a:schemeClr>
              </a:solidFill>
              <a:latin typeface="Panton SemiBold" pitchFamily="2" charset="77"/>
            </a:endParaRPr>
          </a:p>
        </p:txBody>
      </p:sp>
      <p:sp>
        <p:nvSpPr>
          <p:cNvPr id="31" name="Google Shape;94;g3aae4efa3cc_3_83">
            <a:extLst>
              <a:ext uri="{FF2B5EF4-FFF2-40B4-BE49-F238E27FC236}">
                <a16:creationId xmlns:a16="http://schemas.microsoft.com/office/drawing/2014/main" id="{007F1AA4-78A1-2A39-1971-C9A8D3EF0ED3}"/>
              </a:ext>
            </a:extLst>
          </p:cNvPr>
          <p:cNvSpPr txBox="1"/>
          <p:nvPr/>
        </p:nvSpPr>
        <p:spPr>
          <a:xfrm>
            <a:off x="5756512" y="5383575"/>
            <a:ext cx="5825886" cy="4000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2" tIns="45712" rIns="45712" bIns="45712">
            <a:spAutoFit/>
          </a:bodyPr>
          <a:lstStyle/>
          <a:p>
            <a:pPr>
              <a:buSzPct val="100000"/>
              <a:defRPr sz="5500">
                <a:latin typeface="Panton  Light"/>
                <a:ea typeface="Panton  Light"/>
                <a:cs typeface="Panton  Light"/>
                <a:sym typeface="Panton  Light"/>
              </a:defRPr>
            </a:pPr>
            <a:r>
              <a:rPr lang="en-US" sz="2000" b="1" dirty="0">
                <a:solidFill>
                  <a:schemeClr val="bg1">
                    <a:lumMod val="50000"/>
                  </a:schemeClr>
                </a:solidFill>
                <a:latin typeface="Panton SemiBold" pitchFamily="2" charset="77"/>
              </a:rPr>
              <a:t>Sub Item 3.1 / Sub Item 3.2 / Sub Item 3.3</a:t>
            </a:r>
            <a:endParaRPr sz="2000" b="1" dirty="0">
              <a:solidFill>
                <a:schemeClr val="bg1">
                  <a:lumMod val="50000"/>
                </a:schemeClr>
              </a:solidFill>
              <a:latin typeface="Panton SemiBold" pitchFamily="2" charset="77"/>
            </a:endParaRPr>
          </a:p>
        </p:txBody>
      </p:sp>
      <p:pic>
        <p:nvPicPr>
          <p:cNvPr id="2" name="Imagen 1">
            <a:extLst>
              <a:ext uri="{FF2B5EF4-FFF2-40B4-BE49-F238E27FC236}">
                <a16:creationId xmlns:a16="http://schemas.microsoft.com/office/drawing/2014/main" id="{10DE2533-A7B9-4815-4EC5-B48D407FC55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DC7A848-508F-9CE7-C7A9-4E29FE0AB7C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7207" y="-20107"/>
            <a:ext cx="12219206" cy="6878106"/>
          </a:xfrm>
          <a:prstGeom prst="rect">
            <a:avLst/>
          </a:prstGeom>
        </p:spPr>
      </p:pic>
      <p:sp>
        <p:nvSpPr>
          <p:cNvPr id="545" name="Línea"/>
          <p:cNvSpPr/>
          <p:nvPr/>
        </p:nvSpPr>
        <p:spPr>
          <a:xfrm>
            <a:off x="541046" y="841913"/>
            <a:ext cx="11109908" cy="1"/>
          </a:xfrm>
          <a:prstGeom prst="line">
            <a:avLst/>
          </a:prstGeom>
          <a:ln w="25400">
            <a:solidFill>
              <a:srgbClr val="DDDDDD"/>
            </a:solidFill>
          </a:ln>
        </p:spPr>
        <p:txBody>
          <a:bodyPr lIns="22859" tIns="22859" rIns="22859" bIns="22859"/>
          <a:lstStyle/>
          <a:p>
            <a:endParaRPr sz="900"/>
          </a:p>
        </p:txBody>
      </p:sp>
      <p:sp>
        <p:nvSpPr>
          <p:cNvPr id="547" name="Google Shape;324;p7"/>
          <p:cNvSpPr txBox="1"/>
          <p:nvPr/>
        </p:nvSpPr>
        <p:spPr>
          <a:xfrm>
            <a:off x="782053" y="1284993"/>
            <a:ext cx="5766526" cy="16902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25000">
                <a:solidFill>
                  <a:srgbClr val="FFFFFF"/>
                </a:solidFill>
                <a:latin typeface="Panton  ExtraLight"/>
                <a:ea typeface="Panton  ExtraLight"/>
                <a:cs typeface="Panton  ExtraLight"/>
                <a:sym typeface="Panton  ExtraLight"/>
              </a:defRPr>
            </a:lvl1pPr>
          </a:lstStyle>
          <a:p>
            <a:r>
              <a:rPr sz="12500" dirty="0">
                <a:latin typeface="Panton Light" pitchFamily="2" charset="77"/>
              </a:rPr>
              <a:t>Gracias</a:t>
            </a:r>
            <a:endParaRPr sz="15000" dirty="0">
              <a:latin typeface="Panton Light" pitchFamily="2" charset="77"/>
            </a:endParaRPr>
          </a:p>
        </p:txBody>
      </p:sp>
      <p:pic>
        <p:nvPicPr>
          <p:cNvPr id="10" name="Imagen 9">
            <a:extLst>
              <a:ext uri="{FF2B5EF4-FFF2-40B4-BE49-F238E27FC236}">
                <a16:creationId xmlns:a16="http://schemas.microsoft.com/office/drawing/2014/main" id="{9ED326AC-6CC3-DE37-BFA8-B9998F3C3D8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5574" y="2109230"/>
            <a:ext cx="2665380" cy="441945"/>
          </a:xfrm>
          <a:prstGeom prst="rect">
            <a:avLst/>
          </a:prstGeom>
        </p:spPr>
      </p:pic>
      <p:sp>
        <p:nvSpPr>
          <p:cNvPr id="11" name="Google Shape;324;p7">
            <a:extLst>
              <a:ext uri="{FF2B5EF4-FFF2-40B4-BE49-F238E27FC236}">
                <a16:creationId xmlns:a16="http://schemas.microsoft.com/office/drawing/2014/main" id="{C8B77E7F-0563-8034-5FAF-49DBC921F75E}"/>
              </a:ext>
            </a:extLst>
          </p:cNvPr>
          <p:cNvSpPr txBox="1"/>
          <p:nvPr/>
        </p:nvSpPr>
        <p:spPr>
          <a:xfrm>
            <a:off x="8985574" y="1335233"/>
            <a:ext cx="2652696" cy="2968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25000">
                <a:solidFill>
                  <a:srgbClr val="FFFFFF"/>
                </a:solidFill>
                <a:latin typeface="Panton  ExtraLight"/>
                <a:ea typeface="Panton  ExtraLight"/>
                <a:cs typeface="Panton  ExtraLight"/>
                <a:sym typeface="Panton  ExtraLight"/>
              </a:defRPr>
            </a:lvl1pPr>
          </a:lstStyle>
          <a:p>
            <a:pPr algn="r"/>
            <a:r>
              <a:rPr lang="en-US" sz="1600" dirty="0">
                <a:latin typeface="Panton ExtraLight" pitchFamily="2" charset="77"/>
              </a:rPr>
              <a:t>Más información en:</a:t>
            </a:r>
            <a:endParaRPr sz="1800" dirty="0">
              <a:latin typeface="Panton ExtraLight" pitchFamily="2" charset="77"/>
            </a:endParaRPr>
          </a:p>
        </p:txBody>
      </p:sp>
      <p:sp>
        <p:nvSpPr>
          <p:cNvPr id="12" name="Google Shape;324;p7">
            <a:extLst>
              <a:ext uri="{FF2B5EF4-FFF2-40B4-BE49-F238E27FC236}">
                <a16:creationId xmlns:a16="http://schemas.microsoft.com/office/drawing/2014/main" id="{CB4986A4-0777-6431-3BCF-40996EEFBA49}"/>
              </a:ext>
            </a:extLst>
          </p:cNvPr>
          <p:cNvSpPr txBox="1"/>
          <p:nvPr/>
        </p:nvSpPr>
        <p:spPr>
          <a:xfrm>
            <a:off x="8013630" y="1761266"/>
            <a:ext cx="3637324" cy="3479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25000">
                <a:solidFill>
                  <a:srgbClr val="FFFFFF"/>
                </a:solidFill>
                <a:latin typeface="Panton  ExtraLight"/>
                <a:ea typeface="Panton  ExtraLight"/>
                <a:cs typeface="Panton  ExtraLight"/>
                <a:sym typeface="Panton  ExtraLight"/>
              </a:defRPr>
            </a:lvl1pPr>
          </a:lstStyle>
          <a:p>
            <a:pPr algn="r"/>
            <a:r>
              <a:rPr lang="en-US" sz="2000" b="1" dirty="0">
                <a:latin typeface="Panton" pitchFamily="2" charset="77"/>
              </a:rPr>
              <a:t>www.gob.pe/pronabec</a:t>
            </a:r>
            <a:endParaRPr sz="2400" b="1" dirty="0">
              <a:latin typeface="Panton" pitchFamily="2" charset="77"/>
            </a:endParaRPr>
          </a:p>
        </p:txBody>
      </p:sp>
      <p:sp>
        <p:nvSpPr>
          <p:cNvPr id="13" name="Línea">
            <a:extLst>
              <a:ext uri="{FF2B5EF4-FFF2-40B4-BE49-F238E27FC236}">
                <a16:creationId xmlns:a16="http://schemas.microsoft.com/office/drawing/2014/main" id="{B744CB42-0EED-9A65-97AC-142888C5597D}"/>
              </a:ext>
            </a:extLst>
          </p:cNvPr>
          <p:cNvSpPr/>
          <p:nvPr/>
        </p:nvSpPr>
        <p:spPr>
          <a:xfrm flipV="1">
            <a:off x="9065928" y="1694635"/>
            <a:ext cx="3139676" cy="4089"/>
          </a:xfrm>
          <a:prstGeom prst="line">
            <a:avLst/>
          </a:prstGeom>
          <a:ln w="12700">
            <a:solidFill>
              <a:srgbClr val="DDDDDD"/>
            </a:solidFill>
          </a:ln>
        </p:spPr>
        <p:txBody>
          <a:bodyPr lIns="22859" tIns="22859" rIns="22859" bIns="22859"/>
          <a:lstStyle/>
          <a:p>
            <a:endParaRPr sz="900" dirty="0"/>
          </a:p>
        </p:txBody>
      </p:sp>
      <p:pic>
        <p:nvPicPr>
          <p:cNvPr id="4" name="Imagen 3">
            <a:extLst>
              <a:ext uri="{FF2B5EF4-FFF2-40B4-BE49-F238E27FC236}">
                <a16:creationId xmlns:a16="http://schemas.microsoft.com/office/drawing/2014/main" id="{6305594B-94EE-E82A-AA74-D610E6D5FAB1}"/>
              </a:ext>
            </a:extLst>
          </p:cNvPr>
          <p:cNvPicPr>
            <a:picLocks noChangeAspect="1"/>
          </p:cNvPicPr>
          <p:nvPr/>
        </p:nvPicPr>
        <p:blipFill>
          <a:blip r:embed="rId5" cstate="screen">
            <a:extLst>
              <a:ext uri="{28A0092B-C50C-407E-A947-70E740481C1C}">
                <a14:useLocalDpi xmlns:a14="http://schemas.microsoft.com/office/drawing/2010/main"/>
              </a:ext>
            </a:extLst>
          </a:blip>
          <a:srcRect t="-13199"/>
          <a:stretch>
            <a:fillRect/>
          </a:stretch>
        </p:blipFill>
        <p:spPr>
          <a:xfrm>
            <a:off x="666137" y="245894"/>
            <a:ext cx="3182849" cy="537865"/>
          </a:xfrm>
          <a:prstGeom prst="rect">
            <a:avLst/>
          </a:prstGeom>
        </p:spPr>
      </p:pic>
      <p:pic>
        <p:nvPicPr>
          <p:cNvPr id="6" name="Imagen 5">
            <a:extLst>
              <a:ext uri="{FF2B5EF4-FFF2-40B4-BE49-F238E27FC236}">
                <a16:creationId xmlns:a16="http://schemas.microsoft.com/office/drawing/2014/main" id="{BFED404F-009B-2B01-D3E7-861A29957215}"/>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82053" y="2891669"/>
            <a:ext cx="10555965" cy="3616169"/>
          </a:xfrm>
          <a:prstGeom prst="roundRect">
            <a:avLst/>
          </a:prstGeom>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Google Shape;127;p5"/>
          <p:cNvSpPr txBox="1"/>
          <p:nvPr/>
        </p:nvSpPr>
        <p:spPr>
          <a:xfrm>
            <a:off x="898188" y="4925283"/>
            <a:ext cx="4976328" cy="1337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solidFill>
                  <a:srgbClr val="0EB5E8"/>
                </a:solidFill>
              </a:rPr>
              <a:t>Lorem ipsum </a:t>
            </a:r>
          </a:p>
          <a:p>
            <a:r>
              <a:rPr lang="es-PE" sz="5000" dirty="0">
                <a:solidFill>
                  <a:srgbClr val="0EB5E8"/>
                </a:solidFill>
              </a:rPr>
              <a:t>dolor sit amet</a:t>
            </a:r>
          </a:p>
        </p:txBody>
      </p:sp>
      <p:sp>
        <p:nvSpPr>
          <p:cNvPr id="214" name="Google Shape;128;p5"/>
          <p:cNvSpPr txBox="1"/>
          <p:nvPr/>
        </p:nvSpPr>
        <p:spPr>
          <a:xfrm>
            <a:off x="5874516" y="5009248"/>
            <a:ext cx="5700240" cy="11695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p>
            <a:pPr>
              <a:buSzPct val="100000"/>
              <a:defRPr sz="2800">
                <a:latin typeface="Panton"/>
                <a:ea typeface="Panton"/>
                <a:cs typeface="Panton"/>
                <a:sym typeface="Panton"/>
              </a:defRPr>
            </a:pPr>
            <a:r>
              <a:rPr lang="es-PE" sz="14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a:t>
            </a:r>
          </a:p>
        </p:txBody>
      </p:sp>
      <p:sp>
        <p:nvSpPr>
          <p:cNvPr id="5" name="Línea">
            <a:extLst>
              <a:ext uri="{FF2B5EF4-FFF2-40B4-BE49-F238E27FC236}">
                <a16:creationId xmlns:a16="http://schemas.microsoft.com/office/drawing/2014/main" id="{81C07ADE-0916-B8EB-2AAB-25EC79163714}"/>
              </a:ext>
            </a:extLst>
          </p:cNvPr>
          <p:cNvSpPr/>
          <p:nvPr/>
        </p:nvSpPr>
        <p:spPr>
          <a:xfrm flipV="1">
            <a:off x="771812" y="4733050"/>
            <a:ext cx="1967758" cy="8557"/>
          </a:xfrm>
          <a:prstGeom prst="line">
            <a:avLst/>
          </a:prstGeom>
          <a:ln w="50800">
            <a:solidFill>
              <a:srgbClr val="0EB5E8"/>
            </a:solidFill>
          </a:ln>
        </p:spPr>
        <p:txBody>
          <a:bodyPr lIns="22859" tIns="22859" rIns="22859" bIns="22859"/>
          <a:lstStyle/>
          <a:p>
            <a:endParaRPr sz="900"/>
          </a:p>
        </p:txBody>
      </p:sp>
      <p:pic>
        <p:nvPicPr>
          <p:cNvPr id="7" name="Imagen 6">
            <a:extLst>
              <a:ext uri="{FF2B5EF4-FFF2-40B4-BE49-F238E27FC236}">
                <a16:creationId xmlns:a16="http://schemas.microsoft.com/office/drawing/2014/main" id="{B63CFC64-001E-F724-F894-E66E9DB28E0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1812" y="980375"/>
            <a:ext cx="10929474" cy="3396041"/>
          </a:xfrm>
          <a:prstGeom prst="roundRect">
            <a:avLst/>
          </a:prstGeom>
        </p:spPr>
      </p:pic>
      <p:pic>
        <p:nvPicPr>
          <p:cNvPr id="2" name="Imagen 1">
            <a:extLst>
              <a:ext uri="{FF2B5EF4-FFF2-40B4-BE49-F238E27FC236}">
                <a16:creationId xmlns:a16="http://schemas.microsoft.com/office/drawing/2014/main" id="{B7AB3CC4-B3BC-D96A-270E-6E070EAF247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Google Shape;100;p3" descr="Google Shape;100;p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400800" y="1156992"/>
            <a:ext cx="5247370" cy="529973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cubicBezTo>
                  <a:pt x="1612" y="0"/>
                  <a:pt x="0" y="1596"/>
                  <a:pt x="0" y="3565"/>
                </a:cubicBezTo>
                <a:lnTo>
                  <a:pt x="0" y="18035"/>
                </a:lnTo>
                <a:cubicBezTo>
                  <a:pt x="0" y="20004"/>
                  <a:pt x="1612" y="21600"/>
                  <a:pt x="3600" y="21600"/>
                </a:cubicBezTo>
                <a:lnTo>
                  <a:pt x="18000" y="21600"/>
                </a:lnTo>
                <a:cubicBezTo>
                  <a:pt x="19988" y="21600"/>
                  <a:pt x="21600" y="20004"/>
                  <a:pt x="21600" y="18035"/>
                </a:cubicBezTo>
                <a:lnTo>
                  <a:pt x="21600" y="3565"/>
                </a:lnTo>
                <a:cubicBezTo>
                  <a:pt x="21600" y="1596"/>
                  <a:pt x="19988" y="0"/>
                  <a:pt x="18000" y="0"/>
                </a:cubicBezTo>
                <a:lnTo>
                  <a:pt x="3600" y="0"/>
                </a:lnTo>
                <a:close/>
              </a:path>
            </a:pathLst>
          </a:custGeom>
          <a:ln w="12700">
            <a:miter lim="400000"/>
          </a:ln>
        </p:spPr>
      </p:pic>
      <p:sp>
        <p:nvSpPr>
          <p:cNvPr id="184" name="Google Shape;104;p3"/>
          <p:cNvSpPr txBox="1"/>
          <p:nvPr/>
        </p:nvSpPr>
        <p:spPr>
          <a:xfrm>
            <a:off x="710554" y="1444736"/>
            <a:ext cx="5898926" cy="1291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5000" dirty="0">
                <a:solidFill>
                  <a:srgbClr val="1A4ED7"/>
                </a:solidFill>
              </a:rPr>
              <a:t>Lorem ipsum </a:t>
            </a:r>
          </a:p>
          <a:p>
            <a:r>
              <a:rPr lang="es-PE" sz="5000" dirty="0">
                <a:solidFill>
                  <a:srgbClr val="1A4ED7"/>
                </a:solidFill>
              </a:rPr>
              <a:t>dolor sit amet</a:t>
            </a:r>
            <a:endParaRPr sz="5000" dirty="0">
              <a:solidFill>
                <a:srgbClr val="1A4ED7"/>
              </a:solidFill>
            </a:endParaRPr>
          </a:p>
        </p:txBody>
      </p:sp>
      <p:sp>
        <p:nvSpPr>
          <p:cNvPr id="185" name="Google Shape;106;p3"/>
          <p:cNvSpPr txBox="1"/>
          <p:nvPr/>
        </p:nvSpPr>
        <p:spPr>
          <a:xfrm>
            <a:off x="623481" y="3089636"/>
            <a:ext cx="4862919" cy="22672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sz="1600" b="1" dirty="0">
              <a:latin typeface="Panton SemiBold" pitchFamily="2" charset="77"/>
            </a:endParaRPr>
          </a:p>
        </p:txBody>
      </p:sp>
      <p:pic>
        <p:nvPicPr>
          <p:cNvPr id="2" name="Imagen 1">
            <a:extLst>
              <a:ext uri="{FF2B5EF4-FFF2-40B4-BE49-F238E27FC236}">
                <a16:creationId xmlns:a16="http://schemas.microsoft.com/office/drawing/2014/main" id="{20388274-2001-15A2-6898-FA0E768E84D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
        <p:nvSpPr>
          <p:cNvPr id="4" name="Línea">
            <a:extLst>
              <a:ext uri="{FF2B5EF4-FFF2-40B4-BE49-F238E27FC236}">
                <a16:creationId xmlns:a16="http://schemas.microsoft.com/office/drawing/2014/main" id="{EE9A355C-9842-37BF-C4A5-216A312F1983}"/>
              </a:ext>
            </a:extLst>
          </p:cNvPr>
          <p:cNvSpPr/>
          <p:nvPr/>
        </p:nvSpPr>
        <p:spPr>
          <a:xfrm flipV="1">
            <a:off x="623481" y="2857080"/>
            <a:ext cx="1967758" cy="8557"/>
          </a:xfrm>
          <a:prstGeom prst="line">
            <a:avLst/>
          </a:prstGeom>
          <a:ln w="50800">
            <a:solidFill>
              <a:srgbClr val="1A4ED7"/>
            </a:solidFill>
          </a:ln>
        </p:spPr>
        <p:txBody>
          <a:bodyPr lIns="22859" tIns="22859" rIns="22859" bIns="22859"/>
          <a:lstStyle/>
          <a:p>
            <a:endParaRPr sz="900" dirty="0"/>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65E6B-9899-5F50-C42C-33A6E078F6E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D4F625A-5A2D-5688-6429-4CCF711F7FF7}"/>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46674" y="842971"/>
            <a:ext cx="6309711" cy="5593543"/>
          </a:xfrm>
          <a:prstGeom prst="roundRect">
            <a:avLst/>
          </a:prstGeom>
        </p:spPr>
      </p:pic>
      <p:sp>
        <p:nvSpPr>
          <p:cNvPr id="458" name="Google Shape;127;p5">
            <a:extLst>
              <a:ext uri="{FF2B5EF4-FFF2-40B4-BE49-F238E27FC236}">
                <a16:creationId xmlns:a16="http://schemas.microsoft.com/office/drawing/2014/main" id="{32BBDC20-8399-3E02-7713-1D4828B05F34}"/>
              </a:ext>
            </a:extLst>
          </p:cNvPr>
          <p:cNvSpPr txBox="1"/>
          <p:nvPr/>
        </p:nvSpPr>
        <p:spPr>
          <a:xfrm>
            <a:off x="1184954" y="2297090"/>
            <a:ext cx="3982476" cy="1337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lnSpc>
                <a:spcPct val="80000"/>
              </a:lnSpc>
              <a:defRPr sz="10000">
                <a:latin typeface="Panton  SemiBold"/>
                <a:ea typeface="Panton  SemiBold"/>
                <a:cs typeface="Panton  SemiBold"/>
                <a:sym typeface="Panton  SemiBold"/>
              </a:defRPr>
            </a:lvl1pPr>
          </a:lstStyle>
          <a:p>
            <a:r>
              <a:rPr lang="es-PE" sz="5000" dirty="0">
                <a:solidFill>
                  <a:schemeClr val="bg1"/>
                </a:solidFill>
              </a:rPr>
              <a:t>Lorem ipsum dolor sit amet</a:t>
            </a:r>
          </a:p>
        </p:txBody>
      </p:sp>
      <p:sp>
        <p:nvSpPr>
          <p:cNvPr id="459" name="Google Shape;128;p5">
            <a:extLst>
              <a:ext uri="{FF2B5EF4-FFF2-40B4-BE49-F238E27FC236}">
                <a16:creationId xmlns:a16="http://schemas.microsoft.com/office/drawing/2014/main" id="{4CE22E10-6BDB-9E50-0DBA-330035581FF6}"/>
              </a:ext>
            </a:extLst>
          </p:cNvPr>
          <p:cNvSpPr txBox="1"/>
          <p:nvPr/>
        </p:nvSpPr>
        <p:spPr>
          <a:xfrm>
            <a:off x="1184954" y="3880777"/>
            <a:ext cx="4776585" cy="13234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2" tIns="45712" rIns="45712" bIns="45712">
            <a:spAutoFit/>
          </a:bodyPr>
          <a:lstStyle>
            <a:lvl1pPr>
              <a:defRPr sz="3200">
                <a:latin typeface="Panton"/>
                <a:ea typeface="Panton"/>
                <a:cs typeface="Panton"/>
                <a:sym typeface="Panton"/>
              </a:defRPr>
            </a:lvl1pPr>
          </a:lstStyle>
          <a:p>
            <a:r>
              <a:rPr lang="es-PE" sz="1600" b="1" dirty="0">
                <a:solidFill>
                  <a:schemeClr val="bg1"/>
                </a:solidFill>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a:t>
            </a:r>
            <a:endParaRPr sz="1000" b="1" dirty="0">
              <a:solidFill>
                <a:schemeClr val="bg1"/>
              </a:solidFill>
              <a:latin typeface="Panton SemiBold" pitchFamily="2" charset="77"/>
            </a:endParaRPr>
          </a:p>
        </p:txBody>
      </p:sp>
      <p:sp>
        <p:nvSpPr>
          <p:cNvPr id="9" name="Google Shape;128;p5">
            <a:extLst>
              <a:ext uri="{FF2B5EF4-FFF2-40B4-BE49-F238E27FC236}">
                <a16:creationId xmlns:a16="http://schemas.microsoft.com/office/drawing/2014/main" id="{EC96DC2E-2BDD-533D-44C7-B373D70136D3}"/>
              </a:ext>
            </a:extLst>
          </p:cNvPr>
          <p:cNvSpPr txBox="1"/>
          <p:nvPr/>
        </p:nvSpPr>
        <p:spPr>
          <a:xfrm>
            <a:off x="7585465" y="1698958"/>
            <a:ext cx="3876697" cy="1569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a:t>
            </a:r>
            <a:endParaRPr sz="1000" b="1" dirty="0">
              <a:latin typeface="Panton SemiBold" pitchFamily="2" charset="77"/>
            </a:endParaRPr>
          </a:p>
        </p:txBody>
      </p:sp>
      <p:sp>
        <p:nvSpPr>
          <p:cNvPr id="10" name="Rectángulo redondeado">
            <a:extLst>
              <a:ext uri="{FF2B5EF4-FFF2-40B4-BE49-F238E27FC236}">
                <a16:creationId xmlns:a16="http://schemas.microsoft.com/office/drawing/2014/main" id="{14D573FA-B7A8-EC3C-3546-2240143BB8FA}"/>
              </a:ext>
            </a:extLst>
          </p:cNvPr>
          <p:cNvSpPr/>
          <p:nvPr/>
        </p:nvSpPr>
        <p:spPr>
          <a:xfrm>
            <a:off x="7585465" y="3634556"/>
            <a:ext cx="1742952" cy="499454"/>
          </a:xfrm>
          <a:prstGeom prst="roundRect">
            <a:avLst>
              <a:gd name="adj" fmla="val 50000"/>
            </a:avLst>
          </a:prstGeom>
          <a:solidFill>
            <a:schemeClr val="bg2"/>
          </a:solidFill>
          <a:ln w="38100">
            <a:noFill/>
            <a:miter lim="400000"/>
          </a:ln>
        </p:spPr>
        <p:txBody>
          <a:bodyPr lIns="0" tIns="0" rIns="0" bIns="0"/>
          <a:lstStyle/>
          <a:p>
            <a:endParaRPr sz="900"/>
          </a:p>
        </p:txBody>
      </p:sp>
      <p:sp>
        <p:nvSpPr>
          <p:cNvPr id="11" name="Google Shape;128;p5">
            <a:extLst>
              <a:ext uri="{FF2B5EF4-FFF2-40B4-BE49-F238E27FC236}">
                <a16:creationId xmlns:a16="http://schemas.microsoft.com/office/drawing/2014/main" id="{BA8D28CA-AA3F-DAC7-D1CF-634432B23DAC}"/>
              </a:ext>
            </a:extLst>
          </p:cNvPr>
          <p:cNvSpPr txBox="1"/>
          <p:nvPr/>
        </p:nvSpPr>
        <p:spPr>
          <a:xfrm>
            <a:off x="7689835" y="3675055"/>
            <a:ext cx="2130360" cy="400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defRPr sz="3200">
                <a:latin typeface="Panton Bold"/>
                <a:ea typeface="Panton Bold"/>
                <a:cs typeface="Panton Bold"/>
                <a:sym typeface="Panton Bold"/>
              </a:defRPr>
            </a:lvl1pPr>
          </a:lstStyle>
          <a:p>
            <a:r>
              <a:rPr lang="es-PE" sz="2000" dirty="0"/>
              <a:t>Lorem ipsum</a:t>
            </a:r>
            <a:endParaRPr sz="2000" dirty="0"/>
          </a:p>
        </p:txBody>
      </p:sp>
      <p:sp>
        <p:nvSpPr>
          <p:cNvPr id="12" name="Google Shape;128;p5">
            <a:extLst>
              <a:ext uri="{FF2B5EF4-FFF2-40B4-BE49-F238E27FC236}">
                <a16:creationId xmlns:a16="http://schemas.microsoft.com/office/drawing/2014/main" id="{2F1A64CB-251D-3BB2-3D73-5B80A541AE6E}"/>
              </a:ext>
            </a:extLst>
          </p:cNvPr>
          <p:cNvSpPr txBox="1"/>
          <p:nvPr/>
        </p:nvSpPr>
        <p:spPr>
          <a:xfrm>
            <a:off x="7585465" y="4233814"/>
            <a:ext cx="3876697" cy="1569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defRPr sz="3200">
                <a:latin typeface="Panton"/>
                <a:ea typeface="Panton"/>
                <a:cs typeface="Panton"/>
                <a:sym typeface="Panton"/>
              </a:defRPr>
            </a:lvl1pPr>
          </a:lstStyle>
          <a:p>
            <a:r>
              <a:rPr lang="es-PE" sz="16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 </a:t>
            </a:r>
            <a:endParaRPr sz="1000" b="1" dirty="0">
              <a:latin typeface="Panton SemiBold" pitchFamily="2" charset="77"/>
            </a:endParaRPr>
          </a:p>
        </p:txBody>
      </p:sp>
      <p:pic>
        <p:nvPicPr>
          <p:cNvPr id="6" name="Imagen 5">
            <a:extLst>
              <a:ext uri="{FF2B5EF4-FFF2-40B4-BE49-F238E27FC236}">
                <a16:creationId xmlns:a16="http://schemas.microsoft.com/office/drawing/2014/main" id="{ADF4F1ED-B96D-48AA-3951-CEA6977B50F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
        <p:nvSpPr>
          <p:cNvPr id="2" name="Rectángulo redondeado">
            <a:extLst>
              <a:ext uri="{FF2B5EF4-FFF2-40B4-BE49-F238E27FC236}">
                <a16:creationId xmlns:a16="http://schemas.microsoft.com/office/drawing/2014/main" id="{34FFE468-FB50-C4C1-E3E9-92817BDB8AAF}"/>
              </a:ext>
            </a:extLst>
          </p:cNvPr>
          <p:cNvSpPr/>
          <p:nvPr/>
        </p:nvSpPr>
        <p:spPr>
          <a:xfrm>
            <a:off x="7585465" y="1029669"/>
            <a:ext cx="1742952" cy="499454"/>
          </a:xfrm>
          <a:prstGeom prst="roundRect">
            <a:avLst>
              <a:gd name="adj" fmla="val 50000"/>
            </a:avLst>
          </a:prstGeom>
          <a:solidFill>
            <a:schemeClr val="bg2"/>
          </a:solidFill>
          <a:ln w="38100">
            <a:noFill/>
            <a:miter lim="400000"/>
          </a:ln>
        </p:spPr>
        <p:txBody>
          <a:bodyPr lIns="0" tIns="0" rIns="0" bIns="0"/>
          <a:lstStyle/>
          <a:p>
            <a:endParaRPr sz="900"/>
          </a:p>
        </p:txBody>
      </p:sp>
      <p:sp>
        <p:nvSpPr>
          <p:cNvPr id="3" name="Google Shape;128;p5">
            <a:extLst>
              <a:ext uri="{FF2B5EF4-FFF2-40B4-BE49-F238E27FC236}">
                <a16:creationId xmlns:a16="http://schemas.microsoft.com/office/drawing/2014/main" id="{25A5B9CA-1AF1-F069-09C0-1ECAFD0D168B}"/>
              </a:ext>
            </a:extLst>
          </p:cNvPr>
          <p:cNvSpPr txBox="1"/>
          <p:nvPr/>
        </p:nvSpPr>
        <p:spPr>
          <a:xfrm>
            <a:off x="7689835" y="1070168"/>
            <a:ext cx="2130360" cy="400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2" tIns="45712" rIns="45712" bIns="45712">
            <a:spAutoFit/>
          </a:bodyPr>
          <a:lstStyle>
            <a:lvl1pPr>
              <a:defRPr sz="3200">
                <a:latin typeface="Panton Bold"/>
                <a:ea typeface="Panton Bold"/>
                <a:cs typeface="Panton Bold"/>
                <a:sym typeface="Panton Bold"/>
              </a:defRPr>
            </a:lvl1pPr>
          </a:lstStyle>
          <a:p>
            <a:r>
              <a:rPr lang="es-PE" sz="2000" dirty="0"/>
              <a:t>Lorem ipsum</a:t>
            </a:r>
            <a:endParaRPr sz="2000" dirty="0"/>
          </a:p>
        </p:txBody>
      </p:sp>
    </p:spTree>
    <p:extLst>
      <p:ext uri="{BB962C8B-B14F-4D97-AF65-F5344CB8AC3E}">
        <p14:creationId xmlns:p14="http://schemas.microsoft.com/office/powerpoint/2010/main" val="4112641076"/>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41095A-3BA9-6365-8B4A-9ED9D247FE9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9236" y="-52627"/>
            <a:ext cx="12370471" cy="6963253"/>
          </a:xfrm>
          <a:prstGeom prst="rect">
            <a:avLst/>
          </a:prstGeom>
        </p:spPr>
      </p:pic>
      <p:sp>
        <p:nvSpPr>
          <p:cNvPr id="208" name="Google Shape;85;p1"/>
          <p:cNvSpPr txBox="1"/>
          <p:nvPr/>
        </p:nvSpPr>
        <p:spPr>
          <a:xfrm>
            <a:off x="644654" y="3350710"/>
            <a:ext cx="4348339" cy="8184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nSpc>
                <a:spcPct val="80000"/>
              </a:lnSpc>
              <a:defRPr sz="13000">
                <a:solidFill>
                  <a:srgbClr val="FFFFFF"/>
                </a:solidFill>
                <a:latin typeface="Panton  SemiBold"/>
                <a:ea typeface="Panton  SemiBold"/>
                <a:cs typeface="Panton  SemiBold"/>
                <a:sym typeface="Panton  SemiBold"/>
              </a:defRPr>
            </a:lvl1pPr>
          </a:lstStyle>
          <a:p>
            <a:r>
              <a:rPr lang="en-US" sz="6500" dirty="0" err="1"/>
              <a:t>Ítem</a:t>
            </a:r>
            <a:r>
              <a:rPr lang="en-US" sz="6500" dirty="0"/>
              <a:t> 1</a:t>
            </a:r>
            <a:endParaRPr sz="6500" dirty="0"/>
          </a:p>
        </p:txBody>
      </p:sp>
      <p:pic>
        <p:nvPicPr>
          <p:cNvPr id="4" name="Imagen 3">
            <a:extLst>
              <a:ext uri="{FF2B5EF4-FFF2-40B4-BE49-F238E27FC236}">
                <a16:creationId xmlns:a16="http://schemas.microsoft.com/office/drawing/2014/main" id="{B908F2A9-3120-52B5-A799-A383456D0A52}"/>
              </a:ext>
            </a:extLst>
          </p:cNvPr>
          <p:cNvPicPr>
            <a:picLocks noChangeAspect="1"/>
          </p:cNvPicPr>
          <p:nvPr/>
        </p:nvPicPr>
        <p:blipFill>
          <a:blip r:embed="rId4" cstate="screen">
            <a:extLst>
              <a:ext uri="{28A0092B-C50C-407E-A947-70E740481C1C}">
                <a14:useLocalDpi xmlns:a14="http://schemas.microsoft.com/office/drawing/2010/main"/>
              </a:ext>
            </a:extLst>
          </a:blip>
          <a:srcRect t="-13199"/>
          <a:stretch>
            <a:fillRect/>
          </a:stretch>
        </p:blipFill>
        <p:spPr>
          <a:xfrm>
            <a:off x="666137" y="245894"/>
            <a:ext cx="3182849" cy="537865"/>
          </a:xfrm>
          <a:prstGeom prst="rect">
            <a:avLst/>
          </a:prstGeom>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69BCA-65D2-C4A0-7E4E-9F18C34BF9FA}"/>
            </a:ext>
          </a:extLst>
        </p:cNvPr>
        <p:cNvGrpSpPr/>
        <p:nvPr/>
      </p:nvGrpSpPr>
      <p:grpSpPr>
        <a:xfrm>
          <a:off x="0" y="0"/>
          <a:ext cx="0" cy="0"/>
          <a:chOff x="0" y="0"/>
          <a:chExt cx="0" cy="0"/>
        </a:xfrm>
      </p:grpSpPr>
      <p:sp>
        <p:nvSpPr>
          <p:cNvPr id="184" name="Google Shape;104;p3">
            <a:extLst>
              <a:ext uri="{FF2B5EF4-FFF2-40B4-BE49-F238E27FC236}">
                <a16:creationId xmlns:a16="http://schemas.microsoft.com/office/drawing/2014/main" id="{269A6615-9500-4D3C-997D-F3DF13DF4B99}"/>
              </a:ext>
            </a:extLst>
          </p:cNvPr>
          <p:cNvSpPr txBox="1"/>
          <p:nvPr/>
        </p:nvSpPr>
        <p:spPr>
          <a:xfrm>
            <a:off x="710554" y="989526"/>
            <a:ext cx="5898926" cy="1291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5000" dirty="0">
                <a:solidFill>
                  <a:srgbClr val="1A4ED7"/>
                </a:solidFill>
              </a:rPr>
              <a:t>Lorem ipsum </a:t>
            </a:r>
          </a:p>
          <a:p>
            <a:r>
              <a:rPr lang="es-PE" sz="5000" dirty="0">
                <a:solidFill>
                  <a:srgbClr val="1A4ED7"/>
                </a:solidFill>
              </a:rPr>
              <a:t>dolor sit amet</a:t>
            </a:r>
            <a:endParaRPr sz="5000" dirty="0">
              <a:solidFill>
                <a:srgbClr val="1A4ED7"/>
              </a:solidFill>
            </a:endParaRPr>
          </a:p>
        </p:txBody>
      </p:sp>
      <p:sp>
        <p:nvSpPr>
          <p:cNvPr id="185" name="Google Shape;106;p3">
            <a:extLst>
              <a:ext uri="{FF2B5EF4-FFF2-40B4-BE49-F238E27FC236}">
                <a16:creationId xmlns:a16="http://schemas.microsoft.com/office/drawing/2014/main" id="{5AD80A88-2D83-E5A5-5B68-95BD88362BBF}"/>
              </a:ext>
            </a:extLst>
          </p:cNvPr>
          <p:cNvSpPr txBox="1"/>
          <p:nvPr/>
        </p:nvSpPr>
        <p:spPr>
          <a:xfrm>
            <a:off x="716357" y="2493575"/>
            <a:ext cx="4248557" cy="7899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600" b="1" dirty="0">
                <a:latin typeface="Panton SemiBold" pitchFamily="2" charset="77"/>
              </a:rPr>
              <a:t>Lorem ipsum dolor sit amet, consectetur adipiscing elit, sed do eiusmod tempor incididunt ut labore et dolore magna aliqua. </a:t>
            </a:r>
            <a:endParaRPr sz="1600" b="1" dirty="0">
              <a:latin typeface="Panton SemiBold" pitchFamily="2" charset="77"/>
            </a:endParaRPr>
          </a:p>
        </p:txBody>
      </p:sp>
      <p:pic>
        <p:nvPicPr>
          <p:cNvPr id="5" name="Imagen 4">
            <a:extLst>
              <a:ext uri="{FF2B5EF4-FFF2-40B4-BE49-F238E27FC236}">
                <a16:creationId xmlns:a16="http://schemas.microsoft.com/office/drawing/2014/main" id="{E6ECA605-2D63-2D3E-65C8-C1CEB76D40E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233081" y="1121110"/>
            <a:ext cx="6415089" cy="2532272"/>
          </a:xfrm>
          <a:prstGeom prst="roundRect">
            <a:avLst/>
          </a:prstGeom>
        </p:spPr>
      </p:pic>
      <p:sp>
        <p:nvSpPr>
          <p:cNvPr id="6" name="Rectángulo redondeado 5">
            <a:extLst>
              <a:ext uri="{FF2B5EF4-FFF2-40B4-BE49-F238E27FC236}">
                <a16:creationId xmlns:a16="http://schemas.microsoft.com/office/drawing/2014/main" id="{09F79DDC-CB55-00E7-D011-8BB31F5ACD34}"/>
              </a:ext>
            </a:extLst>
          </p:cNvPr>
          <p:cNvSpPr/>
          <p:nvPr/>
        </p:nvSpPr>
        <p:spPr>
          <a:xfrm>
            <a:off x="710554" y="4286250"/>
            <a:ext cx="11048059" cy="178593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7" name="Google Shape;104;p3">
            <a:extLst>
              <a:ext uri="{FF2B5EF4-FFF2-40B4-BE49-F238E27FC236}">
                <a16:creationId xmlns:a16="http://schemas.microsoft.com/office/drawing/2014/main" id="{D69B3424-E11E-813C-F0EB-5F193AA1A4A4}"/>
              </a:ext>
            </a:extLst>
          </p:cNvPr>
          <p:cNvSpPr txBox="1"/>
          <p:nvPr/>
        </p:nvSpPr>
        <p:spPr>
          <a:xfrm>
            <a:off x="1249873" y="4559412"/>
            <a:ext cx="1742809" cy="88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6600" dirty="0">
                <a:latin typeface="Panton Light" pitchFamily="2" charset="77"/>
              </a:rPr>
              <a:t>00</a:t>
            </a:r>
            <a:endParaRPr lang="es-PE" sz="5400" dirty="0">
              <a:latin typeface="Panton Light" pitchFamily="2" charset="77"/>
            </a:endParaRPr>
          </a:p>
        </p:txBody>
      </p:sp>
      <p:cxnSp>
        <p:nvCxnSpPr>
          <p:cNvPr id="12" name="Conector recto 11">
            <a:extLst>
              <a:ext uri="{FF2B5EF4-FFF2-40B4-BE49-F238E27FC236}">
                <a16:creationId xmlns:a16="http://schemas.microsoft.com/office/drawing/2014/main" id="{76FAFD38-1A14-DFD1-88AF-B706206B4AD2}"/>
              </a:ext>
            </a:extLst>
          </p:cNvPr>
          <p:cNvCxnSpPr>
            <a:cxnSpLocks/>
          </p:cNvCxnSpPr>
          <p:nvPr/>
        </p:nvCxnSpPr>
        <p:spPr>
          <a:xfrm>
            <a:off x="3445804" y="4580290"/>
            <a:ext cx="0" cy="116987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932699DD-1CD4-EF8A-F3A3-AD85E985C3BF}"/>
              </a:ext>
            </a:extLst>
          </p:cNvPr>
          <p:cNvCxnSpPr>
            <a:cxnSpLocks/>
          </p:cNvCxnSpPr>
          <p:nvPr/>
        </p:nvCxnSpPr>
        <p:spPr>
          <a:xfrm>
            <a:off x="6244423" y="4580290"/>
            <a:ext cx="0" cy="116987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2D8C441E-8545-983A-AB8D-E20CAD550E80}"/>
              </a:ext>
            </a:extLst>
          </p:cNvPr>
          <p:cNvCxnSpPr>
            <a:cxnSpLocks/>
          </p:cNvCxnSpPr>
          <p:nvPr/>
        </p:nvCxnSpPr>
        <p:spPr>
          <a:xfrm>
            <a:off x="8890641" y="4580290"/>
            <a:ext cx="0" cy="116987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Google Shape;106;p3">
            <a:extLst>
              <a:ext uri="{FF2B5EF4-FFF2-40B4-BE49-F238E27FC236}">
                <a16:creationId xmlns:a16="http://schemas.microsoft.com/office/drawing/2014/main" id="{477E5447-61DA-5860-012F-84079C7236D4}"/>
              </a:ext>
            </a:extLst>
          </p:cNvPr>
          <p:cNvSpPr txBox="1"/>
          <p:nvPr/>
        </p:nvSpPr>
        <p:spPr>
          <a:xfrm>
            <a:off x="1267144" y="5339489"/>
            <a:ext cx="2043201"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200" b="1" dirty="0">
                <a:latin typeface="Panton SemiBold" pitchFamily="2" charset="77"/>
              </a:rPr>
              <a:t>Lorem ipsum dolor sit amet, consectetur adipiscing elit.</a:t>
            </a:r>
            <a:endParaRPr sz="1200" b="1" dirty="0">
              <a:latin typeface="Panton SemiBold" pitchFamily="2" charset="77"/>
            </a:endParaRPr>
          </a:p>
        </p:txBody>
      </p:sp>
      <p:sp>
        <p:nvSpPr>
          <p:cNvPr id="17" name="Google Shape;104;p3">
            <a:extLst>
              <a:ext uri="{FF2B5EF4-FFF2-40B4-BE49-F238E27FC236}">
                <a16:creationId xmlns:a16="http://schemas.microsoft.com/office/drawing/2014/main" id="{C8C01329-21F3-BD15-09B9-4D03E9418C51}"/>
              </a:ext>
            </a:extLst>
          </p:cNvPr>
          <p:cNvSpPr txBox="1"/>
          <p:nvPr/>
        </p:nvSpPr>
        <p:spPr>
          <a:xfrm>
            <a:off x="3839249" y="4559412"/>
            <a:ext cx="1742809" cy="88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6600" dirty="0">
                <a:latin typeface="Panton Light" pitchFamily="2" charset="77"/>
              </a:rPr>
              <a:t>00</a:t>
            </a:r>
            <a:endParaRPr lang="es-PE" sz="5400" dirty="0">
              <a:latin typeface="Panton Light" pitchFamily="2" charset="77"/>
            </a:endParaRPr>
          </a:p>
        </p:txBody>
      </p:sp>
      <p:sp>
        <p:nvSpPr>
          <p:cNvPr id="18" name="Google Shape;106;p3">
            <a:extLst>
              <a:ext uri="{FF2B5EF4-FFF2-40B4-BE49-F238E27FC236}">
                <a16:creationId xmlns:a16="http://schemas.microsoft.com/office/drawing/2014/main" id="{5840527E-84B5-11A6-58FB-7EE8D9E37609}"/>
              </a:ext>
            </a:extLst>
          </p:cNvPr>
          <p:cNvSpPr txBox="1"/>
          <p:nvPr/>
        </p:nvSpPr>
        <p:spPr>
          <a:xfrm>
            <a:off x="3856520" y="5339489"/>
            <a:ext cx="2043201"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200" b="1" dirty="0">
                <a:latin typeface="Panton SemiBold" pitchFamily="2" charset="77"/>
              </a:rPr>
              <a:t>Lorem ipsum dolor sit amet, consectetur adipiscing elit.</a:t>
            </a:r>
            <a:endParaRPr sz="1200" b="1" dirty="0">
              <a:latin typeface="Panton SemiBold" pitchFamily="2" charset="77"/>
            </a:endParaRPr>
          </a:p>
        </p:txBody>
      </p:sp>
      <p:sp>
        <p:nvSpPr>
          <p:cNvPr id="19" name="Google Shape;104;p3">
            <a:extLst>
              <a:ext uri="{FF2B5EF4-FFF2-40B4-BE49-F238E27FC236}">
                <a16:creationId xmlns:a16="http://schemas.microsoft.com/office/drawing/2014/main" id="{92B244E5-66F8-09DD-2538-0CB358251703}"/>
              </a:ext>
            </a:extLst>
          </p:cNvPr>
          <p:cNvSpPr txBox="1"/>
          <p:nvPr/>
        </p:nvSpPr>
        <p:spPr>
          <a:xfrm>
            <a:off x="6548266" y="4559412"/>
            <a:ext cx="1742809" cy="88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6600" dirty="0">
                <a:latin typeface="Panton Light" pitchFamily="2" charset="77"/>
              </a:rPr>
              <a:t>00</a:t>
            </a:r>
            <a:endParaRPr lang="es-PE" sz="5400" dirty="0">
              <a:latin typeface="Panton Light" pitchFamily="2" charset="77"/>
            </a:endParaRPr>
          </a:p>
        </p:txBody>
      </p:sp>
      <p:sp>
        <p:nvSpPr>
          <p:cNvPr id="20" name="Google Shape;106;p3">
            <a:extLst>
              <a:ext uri="{FF2B5EF4-FFF2-40B4-BE49-F238E27FC236}">
                <a16:creationId xmlns:a16="http://schemas.microsoft.com/office/drawing/2014/main" id="{52CFD35B-9DF0-9CCF-D6C6-19AD02A83789}"/>
              </a:ext>
            </a:extLst>
          </p:cNvPr>
          <p:cNvSpPr txBox="1"/>
          <p:nvPr/>
        </p:nvSpPr>
        <p:spPr>
          <a:xfrm>
            <a:off x="6565537" y="5339489"/>
            <a:ext cx="2043201"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200" b="1" dirty="0">
                <a:latin typeface="Panton SemiBold" pitchFamily="2" charset="77"/>
              </a:rPr>
              <a:t>Lorem ipsum dolor sit amet, consectetur adipiscing elit.</a:t>
            </a:r>
            <a:endParaRPr sz="1200" b="1" dirty="0">
              <a:latin typeface="Panton SemiBold" pitchFamily="2" charset="77"/>
            </a:endParaRPr>
          </a:p>
        </p:txBody>
      </p:sp>
      <p:sp>
        <p:nvSpPr>
          <p:cNvPr id="21" name="Google Shape;104;p3">
            <a:extLst>
              <a:ext uri="{FF2B5EF4-FFF2-40B4-BE49-F238E27FC236}">
                <a16:creationId xmlns:a16="http://schemas.microsoft.com/office/drawing/2014/main" id="{2C154B07-BA50-840A-F63B-2089D49CD900}"/>
              </a:ext>
            </a:extLst>
          </p:cNvPr>
          <p:cNvSpPr txBox="1"/>
          <p:nvPr/>
        </p:nvSpPr>
        <p:spPr>
          <a:xfrm>
            <a:off x="9265828" y="4559412"/>
            <a:ext cx="1742809" cy="8898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2850" tIns="22850" rIns="22850" bIns="22850" anchor="b">
            <a:spAutoFit/>
          </a:bodyPr>
          <a:lstStyle>
            <a:lvl1pPr>
              <a:lnSpc>
                <a:spcPct val="80000"/>
              </a:lnSpc>
              <a:defRPr sz="10000">
                <a:latin typeface="Panton  SemiBold"/>
                <a:ea typeface="Panton  SemiBold"/>
                <a:cs typeface="Panton  SemiBold"/>
                <a:sym typeface="Panton  SemiBold"/>
              </a:defRPr>
            </a:lvl1pPr>
          </a:lstStyle>
          <a:p>
            <a:r>
              <a:rPr lang="es-PE" sz="6600" dirty="0">
                <a:latin typeface="Panton Light" pitchFamily="2" charset="77"/>
              </a:rPr>
              <a:t>00</a:t>
            </a:r>
            <a:endParaRPr lang="es-PE" sz="5400" dirty="0">
              <a:latin typeface="Panton Light" pitchFamily="2" charset="77"/>
            </a:endParaRPr>
          </a:p>
        </p:txBody>
      </p:sp>
      <p:sp>
        <p:nvSpPr>
          <p:cNvPr id="22" name="Google Shape;106;p3">
            <a:extLst>
              <a:ext uri="{FF2B5EF4-FFF2-40B4-BE49-F238E27FC236}">
                <a16:creationId xmlns:a16="http://schemas.microsoft.com/office/drawing/2014/main" id="{31FDF09C-55DC-EBF1-8A42-7B3091B4A030}"/>
              </a:ext>
            </a:extLst>
          </p:cNvPr>
          <p:cNvSpPr txBox="1"/>
          <p:nvPr/>
        </p:nvSpPr>
        <p:spPr>
          <a:xfrm>
            <a:off x="9283099" y="5339489"/>
            <a:ext cx="2043201" cy="4206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buSzPct val="100000"/>
              <a:defRPr sz="2800">
                <a:latin typeface="Panton"/>
                <a:ea typeface="Panton"/>
                <a:cs typeface="Panton"/>
                <a:sym typeface="Panton"/>
              </a:defRPr>
            </a:pPr>
            <a:r>
              <a:rPr lang="es-PE" sz="1200" b="1" dirty="0">
                <a:latin typeface="Panton SemiBold" pitchFamily="2" charset="77"/>
              </a:rPr>
              <a:t>Lorem ipsum dolor sit amet, consectetur adipiscing elit.</a:t>
            </a:r>
            <a:endParaRPr sz="1200" b="1" dirty="0">
              <a:latin typeface="Panton SemiBold" pitchFamily="2" charset="77"/>
            </a:endParaRPr>
          </a:p>
        </p:txBody>
      </p:sp>
      <p:sp>
        <p:nvSpPr>
          <p:cNvPr id="23" name="Rectángulo redondeado 22">
            <a:extLst>
              <a:ext uri="{FF2B5EF4-FFF2-40B4-BE49-F238E27FC236}">
                <a16:creationId xmlns:a16="http://schemas.microsoft.com/office/drawing/2014/main" id="{279139C7-C36A-DDA9-9676-2C4C5942E29F}"/>
              </a:ext>
            </a:extLst>
          </p:cNvPr>
          <p:cNvSpPr/>
          <p:nvPr/>
        </p:nvSpPr>
        <p:spPr>
          <a:xfrm>
            <a:off x="710554" y="3523785"/>
            <a:ext cx="1810247" cy="440443"/>
          </a:xfrm>
          <a:prstGeom prst="roundRect">
            <a:avLst>
              <a:gd name="adj" fmla="val 50000"/>
            </a:avLst>
          </a:prstGeom>
          <a:noFill/>
          <a:ln w="31750">
            <a:solidFill>
              <a:srgbClr val="0EB5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CuadroTexto 24">
            <a:extLst>
              <a:ext uri="{FF2B5EF4-FFF2-40B4-BE49-F238E27FC236}">
                <a16:creationId xmlns:a16="http://schemas.microsoft.com/office/drawing/2014/main" id="{A4F094E2-92FC-5502-55F2-E00477D7C6E6}"/>
              </a:ext>
            </a:extLst>
          </p:cNvPr>
          <p:cNvSpPr txBox="1"/>
          <p:nvPr/>
        </p:nvSpPr>
        <p:spPr>
          <a:xfrm>
            <a:off x="838480" y="3565663"/>
            <a:ext cx="1554394" cy="369332"/>
          </a:xfrm>
          <a:prstGeom prst="rect">
            <a:avLst/>
          </a:prstGeom>
          <a:noFill/>
        </p:spPr>
        <p:txBody>
          <a:bodyPr wrap="square">
            <a:spAutoFit/>
          </a:bodyPr>
          <a:lstStyle/>
          <a:p>
            <a:r>
              <a:rPr lang="es-PE" sz="1800" b="1" dirty="0">
                <a:solidFill>
                  <a:srgbClr val="0EB5E8"/>
                </a:solidFill>
                <a:latin typeface="Panton ExtraBold" pitchFamily="2" charset="77"/>
              </a:rPr>
              <a:t>Lorem ipsum </a:t>
            </a:r>
            <a:endParaRPr lang="es-PE" b="1" dirty="0">
              <a:solidFill>
                <a:srgbClr val="0EB5E8"/>
              </a:solidFill>
              <a:latin typeface="Panton ExtraBold" pitchFamily="2" charset="77"/>
            </a:endParaRPr>
          </a:p>
        </p:txBody>
      </p:sp>
      <p:pic>
        <p:nvPicPr>
          <p:cNvPr id="2" name="Imagen 1">
            <a:extLst>
              <a:ext uri="{FF2B5EF4-FFF2-40B4-BE49-F238E27FC236}">
                <a16:creationId xmlns:a16="http://schemas.microsoft.com/office/drawing/2014/main" id="{DAA3EC21-4A23-A521-0207-80B43965419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Tree>
    <p:extLst>
      <p:ext uri="{BB962C8B-B14F-4D97-AF65-F5344CB8AC3E}">
        <p14:creationId xmlns:p14="http://schemas.microsoft.com/office/powerpoint/2010/main" val="3313669392"/>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Google Shape;114;p4"/>
          <p:cNvSpPr txBox="1">
            <a:spLocks noGrp="1"/>
          </p:cNvSpPr>
          <p:nvPr>
            <p:ph type="title"/>
          </p:nvPr>
        </p:nvSpPr>
        <p:spPr>
          <a:xfrm>
            <a:off x="1792966" y="1003106"/>
            <a:ext cx="8092502" cy="1045132"/>
          </a:xfrm>
          <a:prstGeom prst="rect">
            <a:avLst/>
          </a:prstGeom>
        </p:spPr>
        <p:txBody>
          <a:bodyPr vert="horz" lIns="121887" tIns="121887" rIns="121887" bIns="121887" rtlCol="0" anchor="t">
            <a:normAutofit/>
          </a:bodyPr>
          <a:lstStyle/>
          <a:p>
            <a:pPr algn="ctr"/>
            <a:r>
              <a:rPr lang="es-PE" dirty="0">
                <a:solidFill>
                  <a:srgbClr val="0EB5E8"/>
                </a:solidFill>
              </a:rPr>
              <a:t>Lorem ipsum dolor</a:t>
            </a:r>
            <a:endParaRPr dirty="0">
              <a:solidFill>
                <a:srgbClr val="0EB5E8"/>
              </a:solidFill>
            </a:endParaRPr>
          </a:p>
        </p:txBody>
      </p:sp>
      <p:sp>
        <p:nvSpPr>
          <p:cNvPr id="191" name="Rectángulo redondeado"/>
          <p:cNvSpPr/>
          <p:nvPr/>
        </p:nvSpPr>
        <p:spPr>
          <a:xfrm>
            <a:off x="370191" y="2199497"/>
            <a:ext cx="2719493" cy="3921184"/>
          </a:xfrm>
          <a:prstGeom prst="roundRect">
            <a:avLst>
              <a:gd name="adj" fmla="val 15000"/>
            </a:avLst>
          </a:prstGeom>
          <a:solidFill>
            <a:schemeClr val="bg1"/>
          </a:solidFill>
          <a:ln w="12700">
            <a:solidFill>
              <a:srgbClr val="1A4ED7"/>
            </a:solidFill>
            <a:miter lim="400000"/>
          </a:ln>
        </p:spPr>
        <p:txBody>
          <a:bodyPr lIns="0" tIns="0" rIns="0" bIns="0"/>
          <a:lstStyle/>
          <a:p>
            <a:endParaRPr sz="900">
              <a:solidFill>
                <a:srgbClr val="0EB5E8"/>
              </a:solidFill>
            </a:endParaRPr>
          </a:p>
        </p:txBody>
      </p:sp>
      <p:sp>
        <p:nvSpPr>
          <p:cNvPr id="192" name="Google Shape;114;p4"/>
          <p:cNvSpPr txBox="1"/>
          <p:nvPr/>
        </p:nvSpPr>
        <p:spPr>
          <a:xfrm>
            <a:off x="501663" y="2766690"/>
            <a:ext cx="2345829" cy="132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b">
            <a:normAutofit/>
          </a:bodyPr>
          <a:lstStyle/>
          <a:p>
            <a:pPr>
              <a:lnSpc>
                <a:spcPct val="60000"/>
              </a:lnSpc>
              <a:defRPr sz="7000">
                <a:solidFill>
                  <a:srgbClr val="FFFFFF"/>
                </a:solidFill>
                <a:latin typeface="Panton  Light"/>
                <a:ea typeface="Panton  Light"/>
                <a:cs typeface="Panton  Light"/>
                <a:sym typeface="Panton  Light"/>
              </a:defRPr>
            </a:pPr>
            <a:r>
              <a:rPr lang="es-PE" sz="3500" dirty="0">
                <a:solidFill>
                  <a:srgbClr val="1A4ED7"/>
                </a:solidFill>
                <a:latin typeface="Panton Light" pitchFamily="2" charset="77"/>
              </a:rPr>
              <a:t>Lorem ipsum</a:t>
            </a:r>
            <a:endParaRPr sz="3500" dirty="0">
              <a:solidFill>
                <a:srgbClr val="1A4ED7"/>
              </a:solidFill>
              <a:latin typeface="Panton Light" pitchFamily="2" charset="77"/>
            </a:endParaRPr>
          </a:p>
        </p:txBody>
      </p:sp>
      <p:sp>
        <p:nvSpPr>
          <p:cNvPr id="9" name="Google Shape;114;p4">
            <a:extLst>
              <a:ext uri="{FF2B5EF4-FFF2-40B4-BE49-F238E27FC236}">
                <a16:creationId xmlns:a16="http://schemas.microsoft.com/office/drawing/2014/main" id="{7D83CE0F-8695-FC5B-411D-D937AD365647}"/>
              </a:ext>
            </a:extLst>
          </p:cNvPr>
          <p:cNvSpPr txBox="1"/>
          <p:nvPr/>
        </p:nvSpPr>
        <p:spPr>
          <a:xfrm>
            <a:off x="522373" y="3936925"/>
            <a:ext cx="2451841" cy="191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0" tIns="95250" rIns="95250" bIns="95250" anchor="ctr">
            <a:normAutofit/>
          </a:bodyPr>
          <a:lstStyle/>
          <a:p>
            <a:pPr marL="129039" indent="-129039" defTabSz="452628">
              <a:lnSpc>
                <a:spcPct val="90000"/>
              </a:lnSpc>
              <a:buSzPct val="100000"/>
              <a:buChar char="•"/>
              <a:defRPr sz="2500">
                <a:solidFill>
                  <a:srgbClr val="FFFFFF"/>
                </a:solidFill>
                <a:latin typeface="Panton"/>
                <a:ea typeface="Panton"/>
                <a:cs typeface="Panton"/>
                <a:sym typeface="Panton"/>
              </a:defRPr>
            </a:pPr>
            <a:r>
              <a:rPr lang="es-PE" sz="1250" b="1" dirty="0">
                <a:solidFill>
                  <a:schemeClr val="bg2">
                    <a:lumMod val="50000"/>
                  </a:schemeClr>
                </a:solidFill>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1250" b="1" dirty="0">
              <a:solidFill>
                <a:schemeClr val="bg2">
                  <a:lumMod val="50000"/>
                </a:schemeClr>
              </a:solidFill>
              <a:latin typeface="Panton SemiBold" pitchFamily="2" charset="77"/>
            </a:endParaRPr>
          </a:p>
        </p:txBody>
      </p:sp>
      <p:pic>
        <p:nvPicPr>
          <p:cNvPr id="2" name="Imagen 1">
            <a:extLst>
              <a:ext uri="{FF2B5EF4-FFF2-40B4-BE49-F238E27FC236}">
                <a16:creationId xmlns:a16="http://schemas.microsoft.com/office/drawing/2014/main" id="{6768694F-4D25-2940-1F07-272784F1E8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
        <p:nvSpPr>
          <p:cNvPr id="3" name="Rectángulo redondeado">
            <a:extLst>
              <a:ext uri="{FF2B5EF4-FFF2-40B4-BE49-F238E27FC236}">
                <a16:creationId xmlns:a16="http://schemas.microsoft.com/office/drawing/2014/main" id="{1607FFCB-A133-8FDA-5EDC-2F9ED70882EF}"/>
              </a:ext>
            </a:extLst>
          </p:cNvPr>
          <p:cNvSpPr/>
          <p:nvPr/>
        </p:nvSpPr>
        <p:spPr>
          <a:xfrm>
            <a:off x="3326522" y="2199497"/>
            <a:ext cx="2719493" cy="3921184"/>
          </a:xfrm>
          <a:prstGeom prst="roundRect">
            <a:avLst>
              <a:gd name="adj" fmla="val 15000"/>
            </a:avLst>
          </a:prstGeom>
          <a:solidFill>
            <a:schemeClr val="bg1"/>
          </a:solidFill>
          <a:ln w="12700">
            <a:solidFill>
              <a:srgbClr val="1A4ED7"/>
            </a:solidFill>
            <a:miter lim="400000"/>
          </a:ln>
        </p:spPr>
        <p:txBody>
          <a:bodyPr lIns="0" tIns="0" rIns="0" bIns="0"/>
          <a:lstStyle/>
          <a:p>
            <a:endParaRPr sz="900">
              <a:solidFill>
                <a:srgbClr val="0EB5E8"/>
              </a:solidFill>
            </a:endParaRPr>
          </a:p>
        </p:txBody>
      </p:sp>
      <p:sp>
        <p:nvSpPr>
          <p:cNvPr id="5" name="Google Shape;114;p4">
            <a:extLst>
              <a:ext uri="{FF2B5EF4-FFF2-40B4-BE49-F238E27FC236}">
                <a16:creationId xmlns:a16="http://schemas.microsoft.com/office/drawing/2014/main" id="{CE71714D-ECA3-6CBC-0FE4-F368BA34C053}"/>
              </a:ext>
            </a:extLst>
          </p:cNvPr>
          <p:cNvSpPr txBox="1"/>
          <p:nvPr/>
        </p:nvSpPr>
        <p:spPr>
          <a:xfrm>
            <a:off x="3457994" y="2766690"/>
            <a:ext cx="2345829" cy="132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b">
            <a:normAutofit/>
          </a:bodyPr>
          <a:lstStyle/>
          <a:p>
            <a:pPr>
              <a:lnSpc>
                <a:spcPct val="60000"/>
              </a:lnSpc>
              <a:defRPr sz="7000">
                <a:solidFill>
                  <a:srgbClr val="FFFFFF"/>
                </a:solidFill>
                <a:latin typeface="Panton  Light"/>
                <a:ea typeface="Panton  Light"/>
                <a:cs typeface="Panton  Light"/>
                <a:sym typeface="Panton  Light"/>
              </a:defRPr>
            </a:pPr>
            <a:r>
              <a:rPr lang="es-PE" sz="3500" dirty="0">
                <a:solidFill>
                  <a:srgbClr val="1A4ED7"/>
                </a:solidFill>
                <a:latin typeface="Panton Light" pitchFamily="2" charset="77"/>
              </a:rPr>
              <a:t>Lorem ipsum</a:t>
            </a:r>
            <a:endParaRPr sz="3500" dirty="0">
              <a:solidFill>
                <a:srgbClr val="1A4ED7"/>
              </a:solidFill>
              <a:latin typeface="Panton Light" pitchFamily="2" charset="77"/>
            </a:endParaRPr>
          </a:p>
        </p:txBody>
      </p:sp>
      <p:sp>
        <p:nvSpPr>
          <p:cNvPr id="6" name="Google Shape;114;p4">
            <a:extLst>
              <a:ext uri="{FF2B5EF4-FFF2-40B4-BE49-F238E27FC236}">
                <a16:creationId xmlns:a16="http://schemas.microsoft.com/office/drawing/2014/main" id="{964A14B1-FDB5-582E-BE17-8AAB555352D6}"/>
              </a:ext>
            </a:extLst>
          </p:cNvPr>
          <p:cNvSpPr txBox="1"/>
          <p:nvPr/>
        </p:nvSpPr>
        <p:spPr>
          <a:xfrm>
            <a:off x="3478704" y="3936925"/>
            <a:ext cx="2451841" cy="191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0" tIns="95250" rIns="95250" bIns="95250" anchor="ctr">
            <a:normAutofit/>
          </a:bodyPr>
          <a:lstStyle/>
          <a:p>
            <a:pPr marL="129039" indent="-129039" defTabSz="452628">
              <a:lnSpc>
                <a:spcPct val="90000"/>
              </a:lnSpc>
              <a:buSzPct val="100000"/>
              <a:buChar char="•"/>
              <a:defRPr sz="2500">
                <a:solidFill>
                  <a:srgbClr val="FFFFFF"/>
                </a:solidFill>
                <a:latin typeface="Panton"/>
                <a:ea typeface="Panton"/>
                <a:cs typeface="Panton"/>
                <a:sym typeface="Panton"/>
              </a:defRPr>
            </a:pPr>
            <a:r>
              <a:rPr lang="es-PE" sz="1250" b="1" dirty="0">
                <a:solidFill>
                  <a:schemeClr val="bg2">
                    <a:lumMod val="50000"/>
                  </a:schemeClr>
                </a:solidFill>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1250" b="1" dirty="0">
              <a:solidFill>
                <a:schemeClr val="bg2">
                  <a:lumMod val="50000"/>
                </a:schemeClr>
              </a:solidFill>
              <a:latin typeface="Panton SemiBold" pitchFamily="2" charset="77"/>
            </a:endParaRPr>
          </a:p>
        </p:txBody>
      </p:sp>
      <p:sp>
        <p:nvSpPr>
          <p:cNvPr id="10" name="Rectángulo redondeado">
            <a:extLst>
              <a:ext uri="{FF2B5EF4-FFF2-40B4-BE49-F238E27FC236}">
                <a16:creationId xmlns:a16="http://schemas.microsoft.com/office/drawing/2014/main" id="{D76FECA3-3F40-318F-31BE-6CAEBA172C4C}"/>
              </a:ext>
            </a:extLst>
          </p:cNvPr>
          <p:cNvSpPr/>
          <p:nvPr/>
        </p:nvSpPr>
        <p:spPr>
          <a:xfrm>
            <a:off x="6279415" y="2199497"/>
            <a:ext cx="2719493" cy="3921184"/>
          </a:xfrm>
          <a:prstGeom prst="roundRect">
            <a:avLst>
              <a:gd name="adj" fmla="val 15000"/>
            </a:avLst>
          </a:prstGeom>
          <a:solidFill>
            <a:schemeClr val="bg1"/>
          </a:solidFill>
          <a:ln w="12700">
            <a:solidFill>
              <a:srgbClr val="1A4ED7"/>
            </a:solidFill>
            <a:miter lim="400000"/>
          </a:ln>
        </p:spPr>
        <p:txBody>
          <a:bodyPr lIns="0" tIns="0" rIns="0" bIns="0"/>
          <a:lstStyle/>
          <a:p>
            <a:endParaRPr sz="900">
              <a:solidFill>
                <a:srgbClr val="0EB5E8"/>
              </a:solidFill>
            </a:endParaRPr>
          </a:p>
        </p:txBody>
      </p:sp>
      <p:sp>
        <p:nvSpPr>
          <p:cNvPr id="11" name="Google Shape;114;p4">
            <a:extLst>
              <a:ext uri="{FF2B5EF4-FFF2-40B4-BE49-F238E27FC236}">
                <a16:creationId xmlns:a16="http://schemas.microsoft.com/office/drawing/2014/main" id="{190E3876-C7E8-570F-38EC-1D7ECB5B3FA9}"/>
              </a:ext>
            </a:extLst>
          </p:cNvPr>
          <p:cNvSpPr txBox="1"/>
          <p:nvPr/>
        </p:nvSpPr>
        <p:spPr>
          <a:xfrm>
            <a:off x="6410887" y="2766690"/>
            <a:ext cx="2345829" cy="132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b">
            <a:normAutofit/>
          </a:bodyPr>
          <a:lstStyle/>
          <a:p>
            <a:pPr>
              <a:lnSpc>
                <a:spcPct val="60000"/>
              </a:lnSpc>
              <a:defRPr sz="7000">
                <a:solidFill>
                  <a:srgbClr val="FFFFFF"/>
                </a:solidFill>
                <a:latin typeface="Panton  Light"/>
                <a:ea typeface="Panton  Light"/>
                <a:cs typeface="Panton  Light"/>
                <a:sym typeface="Panton  Light"/>
              </a:defRPr>
            </a:pPr>
            <a:r>
              <a:rPr lang="es-PE" sz="3500" dirty="0">
                <a:solidFill>
                  <a:srgbClr val="1A4ED7"/>
                </a:solidFill>
                <a:latin typeface="Panton Light" pitchFamily="2" charset="77"/>
              </a:rPr>
              <a:t>Lorem ipsum</a:t>
            </a:r>
            <a:endParaRPr sz="3500" dirty="0">
              <a:solidFill>
                <a:srgbClr val="1A4ED7"/>
              </a:solidFill>
              <a:latin typeface="Panton Light" pitchFamily="2" charset="77"/>
            </a:endParaRPr>
          </a:p>
        </p:txBody>
      </p:sp>
      <p:sp>
        <p:nvSpPr>
          <p:cNvPr id="12" name="Google Shape;114;p4">
            <a:extLst>
              <a:ext uri="{FF2B5EF4-FFF2-40B4-BE49-F238E27FC236}">
                <a16:creationId xmlns:a16="http://schemas.microsoft.com/office/drawing/2014/main" id="{05E03B2F-9F9A-793C-A740-C055B5728989}"/>
              </a:ext>
            </a:extLst>
          </p:cNvPr>
          <p:cNvSpPr txBox="1"/>
          <p:nvPr/>
        </p:nvSpPr>
        <p:spPr>
          <a:xfrm>
            <a:off x="6431597" y="3936925"/>
            <a:ext cx="2451841" cy="191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0" tIns="95250" rIns="95250" bIns="95250" anchor="ctr">
            <a:normAutofit/>
          </a:bodyPr>
          <a:lstStyle/>
          <a:p>
            <a:pPr marL="129039" indent="-129039" defTabSz="452628">
              <a:lnSpc>
                <a:spcPct val="90000"/>
              </a:lnSpc>
              <a:buSzPct val="100000"/>
              <a:buChar char="•"/>
              <a:defRPr sz="2500">
                <a:solidFill>
                  <a:srgbClr val="FFFFFF"/>
                </a:solidFill>
                <a:latin typeface="Panton"/>
                <a:ea typeface="Panton"/>
                <a:cs typeface="Panton"/>
                <a:sym typeface="Panton"/>
              </a:defRPr>
            </a:pPr>
            <a:r>
              <a:rPr lang="es-PE" sz="1250" b="1" dirty="0">
                <a:solidFill>
                  <a:schemeClr val="bg2">
                    <a:lumMod val="50000"/>
                  </a:schemeClr>
                </a:solidFill>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1250" b="1" dirty="0">
              <a:solidFill>
                <a:schemeClr val="bg2">
                  <a:lumMod val="50000"/>
                </a:schemeClr>
              </a:solidFill>
              <a:latin typeface="Panton SemiBold" pitchFamily="2" charset="77"/>
            </a:endParaRPr>
          </a:p>
        </p:txBody>
      </p:sp>
      <p:sp>
        <p:nvSpPr>
          <p:cNvPr id="13" name="Rectángulo redondeado">
            <a:extLst>
              <a:ext uri="{FF2B5EF4-FFF2-40B4-BE49-F238E27FC236}">
                <a16:creationId xmlns:a16="http://schemas.microsoft.com/office/drawing/2014/main" id="{2F0F7FD5-7221-5A27-4F7C-AD75DA7BE97A}"/>
              </a:ext>
            </a:extLst>
          </p:cNvPr>
          <p:cNvSpPr/>
          <p:nvPr/>
        </p:nvSpPr>
        <p:spPr>
          <a:xfrm>
            <a:off x="9232309" y="2199497"/>
            <a:ext cx="2719493" cy="3921184"/>
          </a:xfrm>
          <a:prstGeom prst="roundRect">
            <a:avLst>
              <a:gd name="adj" fmla="val 15000"/>
            </a:avLst>
          </a:prstGeom>
          <a:solidFill>
            <a:schemeClr val="bg1"/>
          </a:solidFill>
          <a:ln w="12700">
            <a:solidFill>
              <a:srgbClr val="1A4ED7"/>
            </a:solidFill>
            <a:miter lim="400000"/>
          </a:ln>
        </p:spPr>
        <p:txBody>
          <a:bodyPr lIns="0" tIns="0" rIns="0" bIns="0"/>
          <a:lstStyle/>
          <a:p>
            <a:endParaRPr sz="900">
              <a:solidFill>
                <a:srgbClr val="0EB5E8"/>
              </a:solidFill>
            </a:endParaRPr>
          </a:p>
        </p:txBody>
      </p:sp>
      <p:sp>
        <p:nvSpPr>
          <p:cNvPr id="14" name="Google Shape;114;p4">
            <a:extLst>
              <a:ext uri="{FF2B5EF4-FFF2-40B4-BE49-F238E27FC236}">
                <a16:creationId xmlns:a16="http://schemas.microsoft.com/office/drawing/2014/main" id="{1841FC0E-4025-241A-0B23-8CBD4A209665}"/>
              </a:ext>
            </a:extLst>
          </p:cNvPr>
          <p:cNvSpPr txBox="1"/>
          <p:nvPr/>
        </p:nvSpPr>
        <p:spPr>
          <a:xfrm>
            <a:off x="9363781" y="2766690"/>
            <a:ext cx="2345829" cy="13246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21887" tIns="121887" rIns="121887" bIns="121887" anchor="b">
            <a:normAutofit/>
          </a:bodyPr>
          <a:lstStyle/>
          <a:p>
            <a:pPr>
              <a:lnSpc>
                <a:spcPct val="60000"/>
              </a:lnSpc>
              <a:defRPr sz="7000">
                <a:solidFill>
                  <a:srgbClr val="FFFFFF"/>
                </a:solidFill>
                <a:latin typeface="Panton  Light"/>
                <a:ea typeface="Panton  Light"/>
                <a:cs typeface="Panton  Light"/>
                <a:sym typeface="Panton  Light"/>
              </a:defRPr>
            </a:pPr>
            <a:r>
              <a:rPr lang="es-PE" sz="3500" dirty="0">
                <a:solidFill>
                  <a:srgbClr val="1A4ED7"/>
                </a:solidFill>
                <a:latin typeface="Panton Light" pitchFamily="2" charset="77"/>
              </a:rPr>
              <a:t>Lorem ipsum</a:t>
            </a:r>
            <a:endParaRPr sz="3500" dirty="0">
              <a:solidFill>
                <a:srgbClr val="1A4ED7"/>
              </a:solidFill>
              <a:latin typeface="Panton Light" pitchFamily="2" charset="77"/>
            </a:endParaRPr>
          </a:p>
        </p:txBody>
      </p:sp>
      <p:sp>
        <p:nvSpPr>
          <p:cNvPr id="15" name="Google Shape;114;p4">
            <a:extLst>
              <a:ext uri="{FF2B5EF4-FFF2-40B4-BE49-F238E27FC236}">
                <a16:creationId xmlns:a16="http://schemas.microsoft.com/office/drawing/2014/main" id="{29B36FB5-263C-D3C9-FA1E-B78D398779B8}"/>
              </a:ext>
            </a:extLst>
          </p:cNvPr>
          <p:cNvSpPr txBox="1"/>
          <p:nvPr/>
        </p:nvSpPr>
        <p:spPr>
          <a:xfrm>
            <a:off x="9384491" y="3936925"/>
            <a:ext cx="2451841" cy="19179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0" tIns="95250" rIns="95250" bIns="95250" anchor="ctr">
            <a:normAutofit/>
          </a:bodyPr>
          <a:lstStyle/>
          <a:p>
            <a:pPr marL="129039" indent="-129039" defTabSz="452628">
              <a:lnSpc>
                <a:spcPct val="90000"/>
              </a:lnSpc>
              <a:buSzPct val="100000"/>
              <a:buChar char="•"/>
              <a:defRPr sz="2500">
                <a:solidFill>
                  <a:srgbClr val="FFFFFF"/>
                </a:solidFill>
                <a:latin typeface="Panton"/>
                <a:ea typeface="Panton"/>
                <a:cs typeface="Panton"/>
                <a:sym typeface="Panton"/>
              </a:defRPr>
            </a:pPr>
            <a:r>
              <a:rPr lang="es-PE" sz="1250" b="1" dirty="0">
                <a:solidFill>
                  <a:schemeClr val="bg2">
                    <a:lumMod val="50000"/>
                  </a:schemeClr>
                </a:solidFill>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1250" b="1" dirty="0">
              <a:solidFill>
                <a:schemeClr val="bg2">
                  <a:lumMod val="50000"/>
                </a:schemeClr>
              </a:solidFill>
              <a:latin typeface="Panton SemiBold" pitchFamily="2" charset="77"/>
            </a:endParaRP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Rectángulo redondeado"/>
          <p:cNvSpPr/>
          <p:nvPr/>
        </p:nvSpPr>
        <p:spPr>
          <a:xfrm>
            <a:off x="5848497" y="906808"/>
            <a:ext cx="5788193" cy="1714594"/>
          </a:xfrm>
          <a:prstGeom prst="roundRect">
            <a:avLst>
              <a:gd name="adj" fmla="val 23002"/>
            </a:avLst>
          </a:prstGeom>
          <a:solidFill>
            <a:schemeClr val="bg1"/>
          </a:solidFill>
          <a:ln w="12700" cap="flat">
            <a:solidFill>
              <a:srgbClr val="0EB5E8"/>
            </a:solidFill>
            <a:miter lim="400000"/>
          </a:ln>
          <a:effectLst/>
        </p:spPr>
        <p:txBody>
          <a:bodyPr wrap="square" lIns="0" tIns="0" rIns="0" bIns="0" numCol="1" anchor="t">
            <a:noAutofit/>
          </a:bodyPr>
          <a:lstStyle/>
          <a:p>
            <a:endParaRPr sz="900"/>
          </a:p>
        </p:txBody>
      </p:sp>
      <p:sp>
        <p:nvSpPr>
          <p:cNvPr id="261" name="Google Shape;114;p4"/>
          <p:cNvSpPr txBox="1"/>
          <p:nvPr/>
        </p:nvSpPr>
        <p:spPr>
          <a:xfrm>
            <a:off x="6288376" y="965738"/>
            <a:ext cx="2702744" cy="17255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87" tIns="121887" rIns="121887" bIns="121887" numCol="1" anchor="ctr">
            <a:normAutofit/>
          </a:bodyPr>
          <a:lstStyle>
            <a:lvl1pPr>
              <a:lnSpc>
                <a:spcPct val="80000"/>
              </a:lnSpc>
              <a:defRPr sz="6000">
                <a:solidFill>
                  <a:srgbClr val="FFFFFF"/>
                </a:solidFill>
                <a:latin typeface="Panton  Light"/>
                <a:ea typeface="Panton  Light"/>
                <a:cs typeface="Panton  Light"/>
                <a:sym typeface="Panton  Light"/>
              </a:defRPr>
            </a:lvl1pPr>
          </a:lstStyle>
          <a:p>
            <a:r>
              <a:rPr lang="es-PE" sz="3000" dirty="0">
                <a:solidFill>
                  <a:srgbClr val="0EB5E8"/>
                </a:solidFill>
                <a:latin typeface="Panton Light" pitchFamily="2" charset="77"/>
              </a:rPr>
              <a:t>Lorem ipsum</a:t>
            </a:r>
            <a:endParaRPr sz="3000" dirty="0">
              <a:solidFill>
                <a:srgbClr val="0EB5E8"/>
              </a:solidFill>
              <a:latin typeface="Panton Light" pitchFamily="2" charset="77"/>
            </a:endParaRPr>
          </a:p>
        </p:txBody>
      </p:sp>
      <p:sp>
        <p:nvSpPr>
          <p:cNvPr id="262" name="Google Shape;114;p4"/>
          <p:cNvSpPr txBox="1"/>
          <p:nvPr/>
        </p:nvSpPr>
        <p:spPr>
          <a:xfrm>
            <a:off x="8647725" y="836937"/>
            <a:ext cx="2724150" cy="18543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rmAutofit/>
          </a:bodyPr>
          <a:lstStyle/>
          <a:p>
            <a:pPr marL="116974" indent="-116974">
              <a:buSzPct val="100000"/>
              <a:buChar char="•"/>
              <a:defRPr sz="2600">
                <a:solidFill>
                  <a:srgbClr val="FFFFFF"/>
                </a:solidFill>
                <a:latin typeface="Panton"/>
                <a:ea typeface="Panton"/>
                <a:cs typeface="Panton"/>
                <a:sym typeface="Panton"/>
              </a:defRPr>
            </a:pPr>
            <a:r>
              <a:rPr lang="es-PE" sz="1300" b="1" dirty="0">
                <a:solidFill>
                  <a:schemeClr val="bg2">
                    <a:lumMod val="50000"/>
                  </a:schemeClr>
                </a:solidFill>
                <a:latin typeface="Panton SemiBold" pitchFamily="2" charset="77"/>
              </a:rPr>
              <a:t>Lorem ipsum dolor sit amet, consectetur adipiscing elit, sed do eiusmod tempor incididunt ut labore et dolore magna aliqua.</a:t>
            </a:r>
            <a:endParaRPr sz="1300" b="1" dirty="0">
              <a:solidFill>
                <a:schemeClr val="bg2">
                  <a:lumMod val="50000"/>
                </a:schemeClr>
              </a:solidFill>
              <a:latin typeface="Panton SemiBold" pitchFamily="2" charset="77"/>
            </a:endParaRPr>
          </a:p>
        </p:txBody>
      </p:sp>
      <p:sp>
        <p:nvSpPr>
          <p:cNvPr id="6" name="Google Shape;114;p4">
            <a:extLst>
              <a:ext uri="{FF2B5EF4-FFF2-40B4-BE49-F238E27FC236}">
                <a16:creationId xmlns:a16="http://schemas.microsoft.com/office/drawing/2014/main" id="{4E5197FF-7516-344E-96F0-6CC76C24A031}"/>
              </a:ext>
            </a:extLst>
          </p:cNvPr>
          <p:cNvSpPr txBox="1">
            <a:spLocks noGrp="1"/>
          </p:cNvSpPr>
          <p:nvPr>
            <p:ph type="title"/>
          </p:nvPr>
        </p:nvSpPr>
        <p:spPr>
          <a:xfrm>
            <a:off x="820125" y="1489262"/>
            <a:ext cx="4215552" cy="1679101"/>
          </a:xfrm>
          <a:prstGeom prst="rect">
            <a:avLst/>
          </a:prstGeom>
        </p:spPr>
        <p:txBody>
          <a:bodyPr vert="horz" lIns="121887" tIns="121887" rIns="121887" bIns="121887" rtlCol="0" anchor="ctr">
            <a:normAutofit/>
          </a:bodyPr>
          <a:lstStyle/>
          <a:p>
            <a:r>
              <a:rPr lang="es-PE" dirty="0">
                <a:solidFill>
                  <a:srgbClr val="1A4ED7"/>
                </a:solidFill>
              </a:rPr>
              <a:t>Lorem ipsum </a:t>
            </a:r>
            <a:br>
              <a:rPr lang="es-PE" dirty="0">
                <a:solidFill>
                  <a:srgbClr val="1A4ED7"/>
                </a:solidFill>
              </a:rPr>
            </a:br>
            <a:r>
              <a:rPr lang="es-PE" dirty="0">
                <a:solidFill>
                  <a:srgbClr val="1A4ED7"/>
                </a:solidFill>
              </a:rPr>
              <a:t>dolor sit amet</a:t>
            </a:r>
            <a:endParaRPr dirty="0">
              <a:solidFill>
                <a:srgbClr val="1A4ED7"/>
              </a:solidFill>
            </a:endParaRPr>
          </a:p>
        </p:txBody>
      </p:sp>
      <p:sp>
        <p:nvSpPr>
          <p:cNvPr id="7" name="Google Shape;128;p5">
            <a:extLst>
              <a:ext uri="{FF2B5EF4-FFF2-40B4-BE49-F238E27FC236}">
                <a16:creationId xmlns:a16="http://schemas.microsoft.com/office/drawing/2014/main" id="{0BF42577-0C64-D097-83C5-C88AEA7948C1}"/>
              </a:ext>
            </a:extLst>
          </p:cNvPr>
          <p:cNvSpPr txBox="1"/>
          <p:nvPr/>
        </p:nvSpPr>
        <p:spPr>
          <a:xfrm>
            <a:off x="812997" y="3287597"/>
            <a:ext cx="4440928" cy="2339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3" tIns="91423" rIns="91423" bIns="91423">
            <a:spAutoFit/>
          </a:bodyPr>
          <a:lstStyle/>
          <a:p>
            <a:pPr>
              <a:defRPr sz="2800">
                <a:latin typeface="Panton"/>
                <a:ea typeface="Panton"/>
                <a:cs typeface="Panton"/>
                <a:sym typeface="Panton"/>
              </a:defRPr>
            </a:pPr>
            <a:r>
              <a:rPr lang="es-PE" sz="2000" b="1" dirty="0">
                <a:latin typeface="Panton SemiBold" pitchFamily="2" charset="77"/>
              </a:rPr>
              <a:t>Lorem ipsum dolor sit amet, consectetur adipiscing elit, sed do eiusmod tempor incididunt ut labore et dolore magna aliqua. Ut enim ad minim veniam, quis nostrud exercitation ullamco laboris nisi ut aliquip ex ea commodo consequat.</a:t>
            </a:r>
            <a:endParaRPr sz="2000" b="1" dirty="0">
              <a:latin typeface="Panton SemiBold" pitchFamily="2" charset="77"/>
            </a:endParaRPr>
          </a:p>
        </p:txBody>
      </p:sp>
      <p:pic>
        <p:nvPicPr>
          <p:cNvPr id="2" name="Imagen 1">
            <a:extLst>
              <a:ext uri="{FF2B5EF4-FFF2-40B4-BE49-F238E27FC236}">
                <a16:creationId xmlns:a16="http://schemas.microsoft.com/office/drawing/2014/main" id="{70530758-B935-3E7B-8010-7858EC9AC68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70191" y="187130"/>
            <a:ext cx="3135009" cy="468712"/>
          </a:xfrm>
          <a:prstGeom prst="rect">
            <a:avLst/>
          </a:prstGeom>
        </p:spPr>
      </p:pic>
      <p:sp>
        <p:nvSpPr>
          <p:cNvPr id="8" name="Rectángulo redondeado">
            <a:extLst>
              <a:ext uri="{FF2B5EF4-FFF2-40B4-BE49-F238E27FC236}">
                <a16:creationId xmlns:a16="http://schemas.microsoft.com/office/drawing/2014/main" id="{9D453C59-EA0A-01BC-3352-50BF449CD95E}"/>
              </a:ext>
            </a:extLst>
          </p:cNvPr>
          <p:cNvSpPr/>
          <p:nvPr/>
        </p:nvSpPr>
        <p:spPr>
          <a:xfrm>
            <a:off x="5848497" y="2790609"/>
            <a:ext cx="5788193" cy="1714594"/>
          </a:xfrm>
          <a:prstGeom prst="roundRect">
            <a:avLst>
              <a:gd name="adj" fmla="val 23002"/>
            </a:avLst>
          </a:prstGeom>
          <a:solidFill>
            <a:schemeClr val="bg1"/>
          </a:solidFill>
          <a:ln w="12700" cap="flat">
            <a:solidFill>
              <a:srgbClr val="0EB5E8"/>
            </a:solidFill>
            <a:miter lim="400000"/>
          </a:ln>
          <a:effectLst/>
        </p:spPr>
        <p:txBody>
          <a:bodyPr wrap="square" lIns="0" tIns="0" rIns="0" bIns="0" numCol="1" anchor="t">
            <a:noAutofit/>
          </a:bodyPr>
          <a:lstStyle/>
          <a:p>
            <a:endParaRPr sz="900"/>
          </a:p>
        </p:txBody>
      </p:sp>
      <p:sp>
        <p:nvSpPr>
          <p:cNvPr id="9" name="Google Shape;114;p4">
            <a:extLst>
              <a:ext uri="{FF2B5EF4-FFF2-40B4-BE49-F238E27FC236}">
                <a16:creationId xmlns:a16="http://schemas.microsoft.com/office/drawing/2014/main" id="{DA7ACA2C-F992-915D-02DD-AB39A15633E3}"/>
              </a:ext>
            </a:extLst>
          </p:cNvPr>
          <p:cNvSpPr txBox="1"/>
          <p:nvPr/>
        </p:nvSpPr>
        <p:spPr>
          <a:xfrm>
            <a:off x="6288376" y="2849539"/>
            <a:ext cx="2702744" cy="17255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87" tIns="121887" rIns="121887" bIns="121887" numCol="1" anchor="ctr">
            <a:normAutofit/>
          </a:bodyPr>
          <a:lstStyle>
            <a:lvl1pPr>
              <a:lnSpc>
                <a:spcPct val="80000"/>
              </a:lnSpc>
              <a:defRPr sz="6000">
                <a:solidFill>
                  <a:srgbClr val="FFFFFF"/>
                </a:solidFill>
                <a:latin typeface="Panton  Light"/>
                <a:ea typeface="Panton  Light"/>
                <a:cs typeface="Panton  Light"/>
                <a:sym typeface="Panton  Light"/>
              </a:defRPr>
            </a:lvl1pPr>
          </a:lstStyle>
          <a:p>
            <a:r>
              <a:rPr lang="es-PE" sz="3000" dirty="0">
                <a:solidFill>
                  <a:srgbClr val="0EB5E8"/>
                </a:solidFill>
                <a:latin typeface="Panton Light" pitchFamily="2" charset="77"/>
              </a:rPr>
              <a:t>Lorem ipsum</a:t>
            </a:r>
            <a:endParaRPr sz="3000" dirty="0">
              <a:solidFill>
                <a:srgbClr val="0EB5E8"/>
              </a:solidFill>
              <a:latin typeface="Panton Light" pitchFamily="2" charset="77"/>
            </a:endParaRPr>
          </a:p>
        </p:txBody>
      </p:sp>
      <p:sp>
        <p:nvSpPr>
          <p:cNvPr id="10" name="Google Shape;114;p4">
            <a:extLst>
              <a:ext uri="{FF2B5EF4-FFF2-40B4-BE49-F238E27FC236}">
                <a16:creationId xmlns:a16="http://schemas.microsoft.com/office/drawing/2014/main" id="{B096042F-753D-E121-6B6E-45526C1133CC}"/>
              </a:ext>
            </a:extLst>
          </p:cNvPr>
          <p:cNvSpPr txBox="1"/>
          <p:nvPr/>
        </p:nvSpPr>
        <p:spPr>
          <a:xfrm>
            <a:off x="8647725" y="2720738"/>
            <a:ext cx="2724150" cy="18543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rmAutofit/>
          </a:bodyPr>
          <a:lstStyle/>
          <a:p>
            <a:pPr marL="116974" indent="-116974">
              <a:buSzPct val="100000"/>
              <a:buChar char="•"/>
              <a:defRPr sz="2600">
                <a:solidFill>
                  <a:srgbClr val="FFFFFF"/>
                </a:solidFill>
                <a:latin typeface="Panton"/>
                <a:ea typeface="Panton"/>
                <a:cs typeface="Panton"/>
                <a:sym typeface="Panton"/>
              </a:defRPr>
            </a:pPr>
            <a:r>
              <a:rPr lang="es-PE" sz="1300" b="1" dirty="0">
                <a:solidFill>
                  <a:schemeClr val="bg2">
                    <a:lumMod val="50000"/>
                  </a:schemeClr>
                </a:solidFill>
                <a:latin typeface="Panton SemiBold" pitchFamily="2" charset="77"/>
              </a:rPr>
              <a:t>Lorem ipsum dolor sit amet, consectetur adipiscing elit, sed do eiusmod tempor incididunt ut labore et dolore magna aliqua.</a:t>
            </a:r>
            <a:endParaRPr sz="1300" b="1" dirty="0">
              <a:solidFill>
                <a:schemeClr val="bg2">
                  <a:lumMod val="50000"/>
                </a:schemeClr>
              </a:solidFill>
              <a:latin typeface="Panton SemiBold" pitchFamily="2" charset="77"/>
            </a:endParaRPr>
          </a:p>
        </p:txBody>
      </p:sp>
      <p:sp>
        <p:nvSpPr>
          <p:cNvPr id="12" name="Rectángulo redondeado">
            <a:extLst>
              <a:ext uri="{FF2B5EF4-FFF2-40B4-BE49-F238E27FC236}">
                <a16:creationId xmlns:a16="http://schemas.microsoft.com/office/drawing/2014/main" id="{4A95E708-3B01-3BF0-A013-14300720DB2A}"/>
              </a:ext>
            </a:extLst>
          </p:cNvPr>
          <p:cNvSpPr/>
          <p:nvPr/>
        </p:nvSpPr>
        <p:spPr>
          <a:xfrm>
            <a:off x="5848497" y="4674410"/>
            <a:ext cx="5788193" cy="1714594"/>
          </a:xfrm>
          <a:prstGeom prst="roundRect">
            <a:avLst>
              <a:gd name="adj" fmla="val 23002"/>
            </a:avLst>
          </a:prstGeom>
          <a:solidFill>
            <a:schemeClr val="bg1"/>
          </a:solidFill>
          <a:ln w="12700" cap="flat">
            <a:solidFill>
              <a:srgbClr val="0EB5E8"/>
            </a:solidFill>
            <a:miter lim="400000"/>
          </a:ln>
          <a:effectLst/>
        </p:spPr>
        <p:txBody>
          <a:bodyPr wrap="square" lIns="0" tIns="0" rIns="0" bIns="0" numCol="1" anchor="t">
            <a:noAutofit/>
          </a:bodyPr>
          <a:lstStyle/>
          <a:p>
            <a:endParaRPr sz="900"/>
          </a:p>
        </p:txBody>
      </p:sp>
      <p:sp>
        <p:nvSpPr>
          <p:cNvPr id="13" name="Google Shape;114;p4">
            <a:extLst>
              <a:ext uri="{FF2B5EF4-FFF2-40B4-BE49-F238E27FC236}">
                <a16:creationId xmlns:a16="http://schemas.microsoft.com/office/drawing/2014/main" id="{56899C35-C6F6-0614-52D2-731F4C68815E}"/>
              </a:ext>
            </a:extLst>
          </p:cNvPr>
          <p:cNvSpPr txBox="1"/>
          <p:nvPr/>
        </p:nvSpPr>
        <p:spPr>
          <a:xfrm>
            <a:off x="6288376" y="4733340"/>
            <a:ext cx="2702744" cy="17255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21887" tIns="121887" rIns="121887" bIns="121887" numCol="1" anchor="ctr">
            <a:normAutofit/>
          </a:bodyPr>
          <a:lstStyle>
            <a:lvl1pPr>
              <a:lnSpc>
                <a:spcPct val="80000"/>
              </a:lnSpc>
              <a:defRPr sz="6000">
                <a:solidFill>
                  <a:srgbClr val="FFFFFF"/>
                </a:solidFill>
                <a:latin typeface="Panton  Light"/>
                <a:ea typeface="Panton  Light"/>
                <a:cs typeface="Panton  Light"/>
                <a:sym typeface="Panton  Light"/>
              </a:defRPr>
            </a:lvl1pPr>
          </a:lstStyle>
          <a:p>
            <a:r>
              <a:rPr lang="es-PE" sz="3000" dirty="0">
                <a:solidFill>
                  <a:srgbClr val="0EB5E8"/>
                </a:solidFill>
                <a:latin typeface="Panton Light" pitchFamily="2" charset="77"/>
              </a:rPr>
              <a:t>Lorem ipsum</a:t>
            </a:r>
            <a:endParaRPr sz="3000" dirty="0">
              <a:solidFill>
                <a:srgbClr val="0EB5E8"/>
              </a:solidFill>
              <a:latin typeface="Panton Light" pitchFamily="2" charset="77"/>
            </a:endParaRPr>
          </a:p>
        </p:txBody>
      </p:sp>
      <p:sp>
        <p:nvSpPr>
          <p:cNvPr id="14" name="Google Shape;114;p4">
            <a:extLst>
              <a:ext uri="{FF2B5EF4-FFF2-40B4-BE49-F238E27FC236}">
                <a16:creationId xmlns:a16="http://schemas.microsoft.com/office/drawing/2014/main" id="{66C21F4F-EEE3-7AC0-3292-AF304D013000}"/>
              </a:ext>
            </a:extLst>
          </p:cNvPr>
          <p:cNvSpPr txBox="1"/>
          <p:nvPr/>
        </p:nvSpPr>
        <p:spPr>
          <a:xfrm>
            <a:off x="8647725" y="4604539"/>
            <a:ext cx="2724150" cy="185433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5250" tIns="95250" rIns="95250" bIns="95250" numCol="1" anchor="ctr">
            <a:normAutofit/>
          </a:bodyPr>
          <a:lstStyle/>
          <a:p>
            <a:pPr marL="116974" indent="-116974">
              <a:buSzPct val="100000"/>
              <a:buChar char="•"/>
              <a:defRPr sz="2600">
                <a:solidFill>
                  <a:srgbClr val="FFFFFF"/>
                </a:solidFill>
                <a:latin typeface="Panton"/>
                <a:ea typeface="Panton"/>
                <a:cs typeface="Panton"/>
                <a:sym typeface="Panton"/>
              </a:defRPr>
            </a:pPr>
            <a:r>
              <a:rPr lang="es-PE" sz="1300" b="1" dirty="0">
                <a:solidFill>
                  <a:schemeClr val="bg2">
                    <a:lumMod val="50000"/>
                  </a:schemeClr>
                </a:solidFill>
                <a:latin typeface="Panton SemiBold" pitchFamily="2" charset="77"/>
              </a:rPr>
              <a:t>Lorem ipsum dolor sit amet, consectetur adipiscing elit, sed do eiusmod tempor incididunt ut labore et dolore magna aliqua.</a:t>
            </a:r>
            <a:endParaRPr sz="1300" b="1" dirty="0">
              <a:solidFill>
                <a:schemeClr val="bg2">
                  <a:lumMod val="50000"/>
                </a:schemeClr>
              </a:solidFill>
              <a:latin typeface="Panton SemiBold" pitchFamily="2" charset="77"/>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69a7db3-ccbf-459e-9566-da7bf4f74ff2" xsi:nil="true"/>
    <lcf76f155ced4ddcb4097134ff3c332f xmlns="cb3c48f9-5048-4d51-90db-d56a1763f55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5AF1EC9CBD98E4D92F7F6FFC80AE3BC" ma:contentTypeVersion="12" ma:contentTypeDescription="Crear nuevo documento." ma:contentTypeScope="" ma:versionID="ec4111d963c55884b21cc69f61025281">
  <xsd:schema xmlns:xsd="http://www.w3.org/2001/XMLSchema" xmlns:xs="http://www.w3.org/2001/XMLSchema" xmlns:p="http://schemas.microsoft.com/office/2006/metadata/properties" xmlns:ns2="cb3c48f9-5048-4d51-90db-d56a1763f55f" xmlns:ns3="a69a7db3-ccbf-459e-9566-da7bf4f74ff2" targetNamespace="http://schemas.microsoft.com/office/2006/metadata/properties" ma:root="true" ma:fieldsID="f0330c37ec1e421f18e129442f94ffe4" ns2:_="" ns3:_="">
    <xsd:import namespace="cb3c48f9-5048-4d51-90db-d56a1763f55f"/>
    <xsd:import namespace="a69a7db3-ccbf-459e-9566-da7bf4f74ff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EventHashCode" minOccurs="0"/>
                <xsd:element ref="ns2:MediaServiceOCR" minOccurs="0"/>
                <xsd:element ref="ns2:MediaServiceGenerationTim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3c48f9-5048-4d51-90db-d56a1763f5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Etiquetas de imagen" ma:fieldId="{5cf76f15-5ced-4ddc-b409-7134ff3c332f}" ma:taxonomyMulti="true" ma:sspId="00000000-0000-0000-0000-000000000000" ma:termSetId="00000000-0000-0000-0000-000000000000" ma:anchorId="00000000-0000-0000-0000-000000000000" ma:open="false" ma:isKeyword="false">
      <xsd:complexType>
        <xsd:sequence>
          <xsd:element ref="pc:Terms" minOccurs="0" maxOccurs="1"/>
        </xsd:sequence>
      </xsd:complex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9a7db3-ccbf-459e-9566-da7bf4f74ff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66bb9ce-8ce2-4f4a-b61e-fb674aeeb7cd}" ma:internalName="TaxCatchAll" ma:showField="CatchAllData" ma:web="a69a7db3-ccbf-459e-9566-da7bf4f74ff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B489F8-188B-4C00-AE9A-A9EB9F58A90A}">
  <ds:schemaRefs>
    <ds:schemaRef ds:uri="http://schemas.microsoft.com/office/2006/metadata/properties"/>
    <ds:schemaRef ds:uri="http://schemas.microsoft.com/office/infopath/2007/PartnerControls"/>
    <ds:schemaRef ds:uri="a69a7db3-ccbf-459e-9566-da7bf4f74ff2"/>
    <ds:schemaRef ds:uri="cb3c48f9-5048-4d51-90db-d56a1763f55f"/>
  </ds:schemaRefs>
</ds:datastoreItem>
</file>

<file path=customXml/itemProps2.xml><?xml version="1.0" encoding="utf-8"?>
<ds:datastoreItem xmlns:ds="http://schemas.openxmlformats.org/officeDocument/2006/customXml" ds:itemID="{B96D45E9-24B0-4FFE-BBE8-99DE33679E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3c48f9-5048-4d51-90db-d56a1763f55f"/>
    <ds:schemaRef ds:uri="a69a7db3-ccbf-459e-9566-da7bf4f74f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7DD06-DEC8-46DD-B8DC-FA06674E41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1932</TotalTime>
  <Words>1271</Words>
  <Application>Microsoft Office PowerPoint</Application>
  <PresentationFormat>Panorámica</PresentationFormat>
  <Paragraphs>163</Paragraphs>
  <Slides>20</Slides>
  <Notes>13</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20</vt:i4>
      </vt:variant>
    </vt:vector>
  </HeadingPairs>
  <TitlesOfParts>
    <vt:vector size="33" baseType="lpstr">
      <vt:lpstr>Arial</vt:lpstr>
      <vt:lpstr>Panton SemiBold</vt:lpstr>
      <vt:lpstr>Panton Bold</vt:lpstr>
      <vt:lpstr>Panton Light</vt:lpstr>
      <vt:lpstr>Panton</vt:lpstr>
      <vt:lpstr>Panton ExtraBold</vt:lpstr>
      <vt:lpstr>Panton  Light</vt:lpstr>
      <vt:lpstr>Panton ExtraLight</vt:lpstr>
      <vt:lpstr>Panton  ExtraLight</vt:lpstr>
      <vt:lpstr>Panton  SemiBold</vt:lpstr>
      <vt:lpstr>Calibri Light</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Lorem ipsum dolor</vt:lpstr>
      <vt:lpstr>Lorem ipsum  dolor sit amet</vt:lpstr>
      <vt:lpstr>Presentación de PowerPoint</vt:lpstr>
      <vt:lpstr>Presentación de PowerPoint</vt:lpstr>
      <vt:lpstr>Lorem ipsum</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Ryu</dc:creator>
  <cp:lastModifiedBy>MIGUEL ANGEL MONTES BENITES</cp:lastModifiedBy>
  <cp:revision>23</cp:revision>
  <dcterms:created xsi:type="dcterms:W3CDTF">2025-12-29T14:41:39Z</dcterms:created>
  <dcterms:modified xsi:type="dcterms:W3CDTF">2026-04-30T21:50:05Z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0x01010085AF1EC9CBD98E4D92F7F6FFC80AE3BC</vt:lpwstr>
  </property>
</Properties>
</file>